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387" r:id="rId2"/>
    <p:sldId id="393" r:id="rId3"/>
    <p:sldId id="406" r:id="rId4"/>
    <p:sldId id="408" r:id="rId5"/>
    <p:sldId id="410" r:id="rId6"/>
    <p:sldId id="412" r:id="rId7"/>
    <p:sldId id="409" r:id="rId8"/>
    <p:sldId id="411" r:id="rId9"/>
    <p:sldId id="435" r:id="rId10"/>
    <p:sldId id="407" r:id="rId11"/>
    <p:sldId id="413" r:id="rId12"/>
    <p:sldId id="414" r:id="rId13"/>
    <p:sldId id="415" r:id="rId14"/>
    <p:sldId id="416" r:id="rId15"/>
    <p:sldId id="417" r:id="rId16"/>
    <p:sldId id="419" r:id="rId17"/>
    <p:sldId id="420" r:id="rId18"/>
    <p:sldId id="460" r:id="rId19"/>
    <p:sldId id="455" r:id="rId20"/>
    <p:sldId id="444" r:id="rId21"/>
    <p:sldId id="461" r:id="rId22"/>
    <p:sldId id="447" r:id="rId23"/>
    <p:sldId id="462" r:id="rId24"/>
    <p:sldId id="466" r:id="rId25"/>
    <p:sldId id="425" r:id="rId26"/>
    <p:sldId id="421" r:id="rId27"/>
    <p:sldId id="422" r:id="rId28"/>
    <p:sldId id="423" r:id="rId29"/>
    <p:sldId id="424" r:id="rId30"/>
    <p:sldId id="438" r:id="rId31"/>
    <p:sldId id="439" r:id="rId32"/>
    <p:sldId id="440" r:id="rId33"/>
    <p:sldId id="441" r:id="rId34"/>
    <p:sldId id="442" r:id="rId35"/>
    <p:sldId id="427" r:id="rId36"/>
    <p:sldId id="430" r:id="rId37"/>
    <p:sldId id="431" r:id="rId38"/>
    <p:sldId id="432" r:id="rId39"/>
    <p:sldId id="433" r:id="rId40"/>
    <p:sldId id="456" r:id="rId41"/>
    <p:sldId id="418" r:id="rId42"/>
    <p:sldId id="457" r:id="rId43"/>
    <p:sldId id="464" r:id="rId44"/>
    <p:sldId id="463" r:id="rId45"/>
    <p:sldId id="465" r:id="rId46"/>
    <p:sldId id="404" r:id="rId47"/>
    <p:sldId id="468" r:id="rId4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atrice Pedretti" initials="BP" lastIdx="2" clrIdx="0">
    <p:extLst>
      <p:ext uri="{19B8F6BF-5375-455C-9EA6-DF929625EA0E}">
        <p15:presenceInfo xmlns:p15="http://schemas.microsoft.com/office/powerpoint/2012/main" userId="e05c9d2dd55bd5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B44"/>
    <a:srgbClr val="D95301"/>
    <a:srgbClr val="800080"/>
    <a:srgbClr val="448AD7"/>
    <a:srgbClr val="EF3187"/>
    <a:srgbClr val="F369A7"/>
    <a:srgbClr val="FFFFFF"/>
    <a:srgbClr val="DE1897"/>
    <a:srgbClr val="5D7B91"/>
    <a:srgbClr val="405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59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96EE7B-A34D-4487-9449-E6CFFFBF6CA6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65F0937-6A89-4F52-9B68-703C138C1D1D}">
      <dgm:prSet phldrT="[Text]"/>
      <dgm:spPr/>
      <dgm:t>
        <a:bodyPr/>
        <a:lstStyle/>
        <a:p>
          <a:pPr algn="l"/>
          <a:r>
            <a:rPr lang="it-IT" dirty="0" err="1"/>
            <a:t>Wait</a:t>
          </a:r>
          <a:r>
            <a:rPr lang="it-IT" dirty="0"/>
            <a:t> for start</a:t>
          </a:r>
        </a:p>
        <a:p>
          <a:pPr algn="l"/>
          <a:r>
            <a:rPr lang="it-IT" dirty="0"/>
            <a:t>(</a:t>
          </a:r>
          <a:r>
            <a:rPr lang="it-IT" dirty="0" err="1"/>
            <a:t>if</a:t>
          </a:r>
          <a:r>
            <a:rPr lang="it-IT" dirty="0"/>
            <a:t> first connection, start </a:t>
          </a:r>
          <a:r>
            <a:rPr lang="it-IT" dirty="0" err="1"/>
            <a:t>components</a:t>
          </a:r>
          <a:r>
            <a:rPr lang="it-IT" dirty="0"/>
            <a:t>)</a:t>
          </a:r>
        </a:p>
      </dgm:t>
    </dgm:pt>
    <dgm:pt modelId="{C3751240-CF92-4DF5-8D7F-5858F0815C05}" type="parTrans" cxnId="{63608629-C554-4053-AB89-10A8B677548E}">
      <dgm:prSet/>
      <dgm:spPr/>
      <dgm:t>
        <a:bodyPr/>
        <a:lstStyle/>
        <a:p>
          <a:endParaRPr lang="it-IT"/>
        </a:p>
      </dgm:t>
    </dgm:pt>
    <dgm:pt modelId="{93B653AD-7403-4024-B3F4-E832CC40F6BE}" type="sibTrans" cxnId="{63608629-C554-4053-AB89-10A8B677548E}">
      <dgm:prSet/>
      <dgm:spPr/>
      <dgm:t>
        <a:bodyPr/>
        <a:lstStyle/>
        <a:p>
          <a:endParaRPr lang="it-IT"/>
        </a:p>
      </dgm:t>
    </dgm:pt>
    <dgm:pt modelId="{79A23D7A-5AA5-4D50-B7C9-6681EA05B861}">
      <dgm:prSet phldrT="[Text]"/>
      <dgm:spPr/>
      <dgm:t>
        <a:bodyPr/>
        <a:lstStyle/>
        <a:p>
          <a:pPr algn="l"/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angular</a:t>
          </a:r>
          <a:r>
            <a:rPr lang="it-IT" dirty="0"/>
            <a:t> steps:</a:t>
          </a:r>
        </a:p>
        <a:p>
          <a:pPr algn="l"/>
          <a:r>
            <a:rPr lang="it-IT" dirty="0"/>
            <a:t>- 5° (default)</a:t>
          </a:r>
        </a:p>
        <a:p>
          <a:pPr algn="l"/>
          <a:r>
            <a:rPr lang="it-IT" dirty="0"/>
            <a:t>- 10°</a:t>
          </a:r>
        </a:p>
      </dgm:t>
    </dgm:pt>
    <dgm:pt modelId="{C2984F49-0289-4267-A627-2FA8E189FED7}" type="parTrans" cxnId="{FF8281A9-2D5E-4675-AB24-8B759D49BC0D}">
      <dgm:prSet/>
      <dgm:spPr/>
      <dgm:t>
        <a:bodyPr/>
        <a:lstStyle/>
        <a:p>
          <a:endParaRPr lang="it-IT"/>
        </a:p>
      </dgm:t>
    </dgm:pt>
    <dgm:pt modelId="{C6AC9428-1AFD-4599-B62B-50C477B30BF2}" type="sibTrans" cxnId="{FF8281A9-2D5E-4675-AB24-8B759D49BC0D}">
      <dgm:prSet/>
      <dgm:spPr/>
      <dgm:t>
        <a:bodyPr/>
        <a:lstStyle/>
        <a:p>
          <a:endParaRPr lang="it-IT"/>
        </a:p>
      </dgm:t>
    </dgm:pt>
    <dgm:pt modelId="{E7F338B4-6185-4B22-98CB-88F009B92A40}">
      <dgm:prSet phldrT="[Text]" custT="1"/>
      <dgm:spPr/>
      <dgm:t>
        <a:bodyPr/>
        <a:lstStyle/>
        <a:p>
          <a:pPr algn="ctr"/>
          <a:r>
            <a:rPr lang="it-IT" sz="2000" dirty="0"/>
            <a:t> Reset </a:t>
          </a:r>
          <a:r>
            <a:rPr lang="it-IT" sz="2000" dirty="0" err="1"/>
            <a:t>variables</a:t>
          </a:r>
          <a:endParaRPr lang="it-IT" sz="2000" dirty="0"/>
        </a:p>
      </dgm:t>
    </dgm:pt>
    <dgm:pt modelId="{2051DC90-6DD1-405A-B099-E0BDFECEED1E}" type="parTrans" cxnId="{C5FB3DC9-A10C-4225-9E08-14A9B7671BE9}">
      <dgm:prSet/>
      <dgm:spPr/>
      <dgm:t>
        <a:bodyPr/>
        <a:lstStyle/>
        <a:p>
          <a:endParaRPr lang="it-IT"/>
        </a:p>
      </dgm:t>
    </dgm:pt>
    <dgm:pt modelId="{9328825A-9F7E-4B84-9566-25295EB69394}" type="sibTrans" cxnId="{C5FB3DC9-A10C-4225-9E08-14A9B7671BE9}">
      <dgm:prSet/>
      <dgm:spPr/>
      <dgm:t>
        <a:bodyPr/>
        <a:lstStyle/>
        <a:p>
          <a:endParaRPr lang="it-IT"/>
        </a:p>
      </dgm:t>
    </dgm:pt>
    <dgm:pt modelId="{91F7A139-7EEF-46D6-B335-FA680543AF83}" type="pres">
      <dgm:prSet presAssocID="{4996EE7B-A34D-4487-9449-E6CFFFBF6CA6}" presName="Name0" presStyleCnt="0">
        <dgm:presLayoutVars>
          <dgm:dir/>
          <dgm:resizeHandles val="exact"/>
        </dgm:presLayoutVars>
      </dgm:prSet>
      <dgm:spPr/>
    </dgm:pt>
    <dgm:pt modelId="{DC5E347B-41D6-413C-A0F1-7D1E8A3D17DB}" type="pres">
      <dgm:prSet presAssocID="{565F0937-6A89-4F52-9B68-703C138C1D1D}" presName="composite" presStyleCnt="0"/>
      <dgm:spPr/>
    </dgm:pt>
    <dgm:pt modelId="{86AA7AC6-D40A-4AA2-A86F-A67C60A13B21}" type="pres">
      <dgm:prSet presAssocID="{565F0937-6A89-4F52-9B68-703C138C1D1D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 Finished with solid fill"/>
        </a:ext>
      </dgm:extLst>
    </dgm:pt>
    <dgm:pt modelId="{4F44A76E-F73B-40EF-B38E-6C52169B64AC}" type="pres">
      <dgm:prSet presAssocID="{565F0937-6A89-4F52-9B68-703C138C1D1D}" presName="txNode" presStyleLbl="node1" presStyleIdx="0" presStyleCnt="3">
        <dgm:presLayoutVars>
          <dgm:bulletEnabled val="1"/>
        </dgm:presLayoutVars>
      </dgm:prSet>
      <dgm:spPr/>
    </dgm:pt>
    <dgm:pt modelId="{52A22776-E95C-4780-980A-12829D26C6C6}" type="pres">
      <dgm:prSet presAssocID="{93B653AD-7403-4024-B3F4-E832CC40F6BE}" presName="sibTrans" presStyleLbl="sibTrans2D1" presStyleIdx="0" presStyleCnt="2"/>
      <dgm:spPr/>
    </dgm:pt>
    <dgm:pt modelId="{686C7635-C192-4144-9140-42E3E6317A2A}" type="pres">
      <dgm:prSet presAssocID="{93B653AD-7403-4024-B3F4-E832CC40F6BE}" presName="connTx" presStyleLbl="sibTrans2D1" presStyleIdx="0" presStyleCnt="2"/>
      <dgm:spPr/>
    </dgm:pt>
    <dgm:pt modelId="{DB418320-19E0-4CD5-8CE5-F3D2D69493AA}" type="pres">
      <dgm:prSet presAssocID="{79A23D7A-5AA5-4D50-B7C9-6681EA05B861}" presName="composite" presStyleCnt="0"/>
      <dgm:spPr/>
    </dgm:pt>
    <dgm:pt modelId="{C8DDD33C-0BBD-4BAE-8CBA-9BD2CABD0505}" type="pres">
      <dgm:prSet presAssocID="{79A23D7A-5AA5-4D50-B7C9-6681EA05B861}" presName="imagSh" presStyleLbl="b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igonometry with solid fill"/>
        </a:ext>
      </dgm:extLst>
    </dgm:pt>
    <dgm:pt modelId="{DB7DD901-70F1-4199-A5FE-77791C9F3B09}" type="pres">
      <dgm:prSet presAssocID="{79A23D7A-5AA5-4D50-B7C9-6681EA05B861}" presName="txNode" presStyleLbl="node1" presStyleIdx="1" presStyleCnt="3">
        <dgm:presLayoutVars>
          <dgm:bulletEnabled val="1"/>
        </dgm:presLayoutVars>
      </dgm:prSet>
      <dgm:spPr/>
    </dgm:pt>
    <dgm:pt modelId="{17128A33-EBA0-4857-87DE-E5DB2487CF36}" type="pres">
      <dgm:prSet presAssocID="{C6AC9428-1AFD-4599-B62B-50C477B30BF2}" presName="sibTrans" presStyleLbl="sibTrans2D1" presStyleIdx="1" presStyleCnt="2"/>
      <dgm:spPr/>
    </dgm:pt>
    <dgm:pt modelId="{BF6C7645-5163-468F-B7A7-0A7BBB594385}" type="pres">
      <dgm:prSet presAssocID="{C6AC9428-1AFD-4599-B62B-50C477B30BF2}" presName="connTx" presStyleLbl="sibTrans2D1" presStyleIdx="1" presStyleCnt="2"/>
      <dgm:spPr/>
    </dgm:pt>
    <dgm:pt modelId="{3756F33A-3AD0-4879-8C27-B248CD5220B2}" type="pres">
      <dgm:prSet presAssocID="{E7F338B4-6185-4B22-98CB-88F009B92A40}" presName="composite" presStyleCnt="0"/>
      <dgm:spPr/>
    </dgm:pt>
    <dgm:pt modelId="{48C3C92C-CEB7-4AB3-9253-7D93394B85DC}" type="pres">
      <dgm:prSet presAssocID="{E7F338B4-6185-4B22-98CB-88F009B92A40}" presName="imagSh" presStyleLbl="b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ginning with solid fill"/>
        </a:ext>
      </dgm:extLst>
    </dgm:pt>
    <dgm:pt modelId="{4C0A7E7D-C8C1-4971-98B0-4C9B99B0AA95}" type="pres">
      <dgm:prSet presAssocID="{E7F338B4-6185-4B22-98CB-88F009B92A40}" presName="txNode" presStyleLbl="node1" presStyleIdx="2" presStyleCnt="3">
        <dgm:presLayoutVars>
          <dgm:bulletEnabled val="1"/>
        </dgm:presLayoutVars>
      </dgm:prSet>
      <dgm:spPr/>
    </dgm:pt>
  </dgm:ptLst>
  <dgm:cxnLst>
    <dgm:cxn modelId="{42EC620B-661F-469C-AFD4-46FF86348777}" type="presOf" srcId="{93B653AD-7403-4024-B3F4-E832CC40F6BE}" destId="{686C7635-C192-4144-9140-42E3E6317A2A}" srcOrd="1" destOrd="0" presId="urn:microsoft.com/office/officeart/2005/8/layout/hProcess10"/>
    <dgm:cxn modelId="{CAB2811C-5725-49DD-A5A2-4580240F676F}" type="presOf" srcId="{79A23D7A-5AA5-4D50-B7C9-6681EA05B861}" destId="{DB7DD901-70F1-4199-A5FE-77791C9F3B09}" srcOrd="0" destOrd="0" presId="urn:microsoft.com/office/officeart/2005/8/layout/hProcess10"/>
    <dgm:cxn modelId="{EAE34323-362D-4A84-AE02-FEB7F733CC23}" type="presOf" srcId="{C6AC9428-1AFD-4599-B62B-50C477B30BF2}" destId="{BF6C7645-5163-468F-B7A7-0A7BBB594385}" srcOrd="1" destOrd="0" presId="urn:microsoft.com/office/officeart/2005/8/layout/hProcess10"/>
    <dgm:cxn modelId="{63608629-C554-4053-AB89-10A8B677548E}" srcId="{4996EE7B-A34D-4487-9449-E6CFFFBF6CA6}" destId="{565F0937-6A89-4F52-9B68-703C138C1D1D}" srcOrd="0" destOrd="0" parTransId="{C3751240-CF92-4DF5-8D7F-5858F0815C05}" sibTransId="{93B653AD-7403-4024-B3F4-E832CC40F6BE}"/>
    <dgm:cxn modelId="{E01F962A-EAFA-4BE3-A815-AFD07D3FE6B2}" type="presOf" srcId="{4996EE7B-A34D-4487-9449-E6CFFFBF6CA6}" destId="{91F7A139-7EEF-46D6-B335-FA680543AF83}" srcOrd="0" destOrd="0" presId="urn:microsoft.com/office/officeart/2005/8/layout/hProcess10"/>
    <dgm:cxn modelId="{82B8FF8E-AF78-44CD-B233-333046051BB2}" type="presOf" srcId="{93B653AD-7403-4024-B3F4-E832CC40F6BE}" destId="{52A22776-E95C-4780-980A-12829D26C6C6}" srcOrd="0" destOrd="0" presId="urn:microsoft.com/office/officeart/2005/8/layout/hProcess10"/>
    <dgm:cxn modelId="{365FE29D-FFF3-4C4B-B8AB-DA117406DFAD}" type="presOf" srcId="{E7F338B4-6185-4B22-98CB-88F009B92A40}" destId="{4C0A7E7D-C8C1-4971-98B0-4C9B99B0AA95}" srcOrd="0" destOrd="0" presId="urn:microsoft.com/office/officeart/2005/8/layout/hProcess10"/>
    <dgm:cxn modelId="{FF8281A9-2D5E-4675-AB24-8B759D49BC0D}" srcId="{4996EE7B-A34D-4487-9449-E6CFFFBF6CA6}" destId="{79A23D7A-5AA5-4D50-B7C9-6681EA05B861}" srcOrd="1" destOrd="0" parTransId="{C2984F49-0289-4267-A627-2FA8E189FED7}" sibTransId="{C6AC9428-1AFD-4599-B62B-50C477B30BF2}"/>
    <dgm:cxn modelId="{9293FCB9-399C-401F-8559-8BB1E372D2E6}" type="presOf" srcId="{565F0937-6A89-4F52-9B68-703C138C1D1D}" destId="{4F44A76E-F73B-40EF-B38E-6C52169B64AC}" srcOrd="0" destOrd="0" presId="urn:microsoft.com/office/officeart/2005/8/layout/hProcess10"/>
    <dgm:cxn modelId="{C5FB3DC9-A10C-4225-9E08-14A9B7671BE9}" srcId="{4996EE7B-A34D-4487-9449-E6CFFFBF6CA6}" destId="{E7F338B4-6185-4B22-98CB-88F009B92A40}" srcOrd="2" destOrd="0" parTransId="{2051DC90-6DD1-405A-B099-E0BDFECEED1E}" sibTransId="{9328825A-9F7E-4B84-9566-25295EB69394}"/>
    <dgm:cxn modelId="{EB3A4ED6-4C8A-4D9E-A3CD-D9FDE91E2526}" type="presOf" srcId="{C6AC9428-1AFD-4599-B62B-50C477B30BF2}" destId="{17128A33-EBA0-4857-87DE-E5DB2487CF36}" srcOrd="0" destOrd="0" presId="urn:microsoft.com/office/officeart/2005/8/layout/hProcess10"/>
    <dgm:cxn modelId="{1B0C7F9E-B7FB-4B2E-984C-7941D1B74F7C}" type="presParOf" srcId="{91F7A139-7EEF-46D6-B335-FA680543AF83}" destId="{DC5E347B-41D6-413C-A0F1-7D1E8A3D17DB}" srcOrd="0" destOrd="0" presId="urn:microsoft.com/office/officeart/2005/8/layout/hProcess10"/>
    <dgm:cxn modelId="{CDC07042-1725-490E-AEEC-7BAA1829AB00}" type="presParOf" srcId="{DC5E347B-41D6-413C-A0F1-7D1E8A3D17DB}" destId="{86AA7AC6-D40A-4AA2-A86F-A67C60A13B21}" srcOrd="0" destOrd="0" presId="urn:microsoft.com/office/officeart/2005/8/layout/hProcess10"/>
    <dgm:cxn modelId="{AC024721-1C87-4291-90E5-1A17E3636CA6}" type="presParOf" srcId="{DC5E347B-41D6-413C-A0F1-7D1E8A3D17DB}" destId="{4F44A76E-F73B-40EF-B38E-6C52169B64AC}" srcOrd="1" destOrd="0" presId="urn:microsoft.com/office/officeart/2005/8/layout/hProcess10"/>
    <dgm:cxn modelId="{9BC83BA0-4224-45E9-8C6F-F132F8A46F61}" type="presParOf" srcId="{91F7A139-7EEF-46D6-B335-FA680543AF83}" destId="{52A22776-E95C-4780-980A-12829D26C6C6}" srcOrd="1" destOrd="0" presId="urn:microsoft.com/office/officeart/2005/8/layout/hProcess10"/>
    <dgm:cxn modelId="{69BF97F9-BB36-4D59-89BA-1742FD6ADB53}" type="presParOf" srcId="{52A22776-E95C-4780-980A-12829D26C6C6}" destId="{686C7635-C192-4144-9140-42E3E6317A2A}" srcOrd="0" destOrd="0" presId="urn:microsoft.com/office/officeart/2005/8/layout/hProcess10"/>
    <dgm:cxn modelId="{6EB901FC-A37C-4995-A05F-611239253C08}" type="presParOf" srcId="{91F7A139-7EEF-46D6-B335-FA680543AF83}" destId="{DB418320-19E0-4CD5-8CE5-F3D2D69493AA}" srcOrd="2" destOrd="0" presId="urn:microsoft.com/office/officeart/2005/8/layout/hProcess10"/>
    <dgm:cxn modelId="{9A345472-AFBC-4B37-8F0C-F80F5985D9D5}" type="presParOf" srcId="{DB418320-19E0-4CD5-8CE5-F3D2D69493AA}" destId="{C8DDD33C-0BBD-4BAE-8CBA-9BD2CABD0505}" srcOrd="0" destOrd="0" presId="urn:microsoft.com/office/officeart/2005/8/layout/hProcess10"/>
    <dgm:cxn modelId="{82EFFB54-2522-49AB-9BF4-C865BBB39356}" type="presParOf" srcId="{DB418320-19E0-4CD5-8CE5-F3D2D69493AA}" destId="{DB7DD901-70F1-4199-A5FE-77791C9F3B09}" srcOrd="1" destOrd="0" presId="urn:microsoft.com/office/officeart/2005/8/layout/hProcess10"/>
    <dgm:cxn modelId="{E0414E89-E70B-4A10-8377-8DC11A6AF3D6}" type="presParOf" srcId="{91F7A139-7EEF-46D6-B335-FA680543AF83}" destId="{17128A33-EBA0-4857-87DE-E5DB2487CF36}" srcOrd="3" destOrd="0" presId="urn:microsoft.com/office/officeart/2005/8/layout/hProcess10"/>
    <dgm:cxn modelId="{DFF0F57A-0633-4833-A648-E80E759C9929}" type="presParOf" srcId="{17128A33-EBA0-4857-87DE-E5DB2487CF36}" destId="{BF6C7645-5163-468F-B7A7-0A7BBB594385}" srcOrd="0" destOrd="0" presId="urn:microsoft.com/office/officeart/2005/8/layout/hProcess10"/>
    <dgm:cxn modelId="{37D72E27-43F8-4426-B964-736975DFE195}" type="presParOf" srcId="{91F7A139-7EEF-46D6-B335-FA680543AF83}" destId="{3756F33A-3AD0-4879-8C27-B248CD5220B2}" srcOrd="4" destOrd="0" presId="urn:microsoft.com/office/officeart/2005/8/layout/hProcess10"/>
    <dgm:cxn modelId="{E9531BF4-A79C-4187-B2B5-5D10055F5B23}" type="presParOf" srcId="{3756F33A-3AD0-4879-8C27-B248CD5220B2}" destId="{48C3C92C-CEB7-4AB3-9253-7D93394B85DC}" srcOrd="0" destOrd="0" presId="urn:microsoft.com/office/officeart/2005/8/layout/hProcess10"/>
    <dgm:cxn modelId="{9E8EDBD9-9EFD-4336-AFBD-BC549A331EA1}" type="presParOf" srcId="{3756F33A-3AD0-4879-8C27-B248CD5220B2}" destId="{4C0A7E7D-C8C1-4971-98B0-4C9B99B0AA9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8F34EB-DFFB-4DC5-962A-EFC74602299D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2780F6-55C9-4A69-9E00-9C5AA3827917}">
      <dgm:prSet custT="1"/>
      <dgm:spPr/>
      <dgm:t>
        <a:bodyPr/>
        <a:lstStyle/>
        <a:p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Sweep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of </a:t>
          </a:r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kinematic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chain with one for </a:t>
          </a:r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cycle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switching </a:t>
          </a:r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directions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rising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the scanner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A97266-9141-45E0-8DA7-459871FE90A3}" type="parTrans" cxnId="{F32291BF-CFFE-437E-972D-C7A603C51765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DEA50B6-4CD9-4BF2-87D4-497093735101}" type="sibTrans" cxnId="{F32291BF-CFFE-437E-972D-C7A603C51765}">
      <dgm:prSet phldrT="2" phldr="0" custT="1"/>
      <dgm:spPr/>
      <dgm:t>
        <a:bodyPr/>
        <a:lstStyle/>
        <a:p>
          <a:r>
            <a: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</a:p>
      </dgm:t>
    </dgm:pt>
    <dgm:pt modelId="{15E3C577-4972-479F-BF6C-FB1D2BAAF8EB}">
      <dgm:prSet custT="1"/>
      <dgm:spPr/>
      <dgm:t>
        <a:bodyPr/>
        <a:lstStyle/>
        <a:p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every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step of the chain, check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returned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servo angle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correct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5E15D6E-F021-49AA-8313-352AE6F7D636}" type="parTrans" cxnId="{3DA76B65-C9D3-4263-AF1B-64DAA9F33312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48295B-57B1-46D4-88F7-B2A04F3CAAE1}" type="sibTrans" cxnId="{3DA76B65-C9D3-4263-AF1B-64DAA9F33312}">
      <dgm:prSet phldrT="3" phldr="0" custT="1"/>
      <dgm:spPr/>
      <dgm:t>
        <a:bodyPr/>
        <a:lstStyle/>
        <a:p>
          <a:r>
            <a: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</a:p>
      </dgm:t>
    </dgm:pt>
    <dgm:pt modelId="{DE9F3060-4023-4E5B-AD96-197BE204ADEC}">
      <dgm:prSet custT="1"/>
      <dgm:spPr/>
      <dgm:t>
        <a:bodyPr/>
        <a:lstStyle/>
        <a:p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yes, compute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coordinates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(with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limitations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9E9D3E2-E08F-4FEE-8579-BC2E997E0327}" type="parTrans" cxnId="{752A8251-A1F7-46CF-A010-A4E6B2F9E108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3522CF2-D376-46B3-AB1C-8A1B96BB085C}" type="sibTrans" cxnId="{752A8251-A1F7-46CF-A010-A4E6B2F9E108}">
      <dgm:prSet phldrT="4" phldr="0" custT="1"/>
      <dgm:spPr/>
      <dgm:t>
        <a:bodyPr/>
        <a:lstStyle/>
        <a:p>
          <a:r>
            <a: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</a:t>
          </a:r>
        </a:p>
      </dgm:t>
    </dgm:pt>
    <dgm:pt modelId="{94A07DC7-2C5A-4D13-A2D1-8A17B15EB239}">
      <dgm:prSet custT="1"/>
      <dgm:spPr/>
      <dgm:t>
        <a:bodyPr/>
        <a:lstStyle/>
        <a:p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the </a:t>
          </a:r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removed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mid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sweep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display </a:t>
          </a:r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reconstructed</a:t>
          </a:r>
          <a:r>
            <a: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image </a:t>
          </a:r>
          <a:r>
            <a:rPr lang="it-IT" sz="16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immediately</a:t>
          </a:r>
          <a:endParaRPr lang="en-US" sz="1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23A52D-5C5B-4F11-A0C9-D1B2B8C0D459}" type="parTrans" cxnId="{CC138BDE-B94D-4CF9-B34D-C01A15C3086B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50AE0D8-6A9A-4BFD-A764-E3DDFCB2E276}" type="sibTrans" cxnId="{CC138BDE-B94D-4CF9-B34D-C01A15C3086B}">
      <dgm:prSet phldrT="5" phldr="0" custT="1"/>
      <dgm:spPr/>
      <dgm:t>
        <a:bodyPr/>
        <a:lstStyle/>
        <a:p>
          <a:r>
            <a: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</a:t>
          </a:r>
        </a:p>
      </dgm:t>
    </dgm:pt>
    <dgm:pt modelId="{FA5B2C55-627D-4722-AC9B-F4F71152BC7B}">
      <dgm:prSet custT="1"/>
      <dgm:spPr/>
      <dgm:t>
        <a:bodyPr/>
        <a:lstStyle/>
        <a:p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Else,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wait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until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scan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complete and </a:t>
          </a:r>
          <a:r>
            <a:rPr lang="it-IT" sz="18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then</a:t>
          </a:r>
          <a:r>
            <a:rPr lang="it-IT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go to display</a:t>
          </a:r>
          <a:endParaRPr lang="en-US" sz="18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0B579F-4E50-4610-86DB-2DE6C3683509}" type="parTrans" cxnId="{CA2D366F-25AD-496C-960F-F7D8E060E42F}">
      <dgm:prSet/>
      <dgm:spPr/>
      <dgm:t>
        <a:bodyPr/>
        <a:lstStyle/>
        <a:p>
          <a:endParaRPr 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05191F-D93E-41D8-924F-2CCB149C211D}" type="sibTrans" cxnId="{CA2D366F-25AD-496C-960F-F7D8E060E42F}">
      <dgm:prSet phldrT="6" phldr="0"/>
      <dgm:spPr/>
    </dgm:pt>
    <dgm:pt modelId="{BC0C6532-CBFF-441E-B6D4-7176D25DAB35}" type="pres">
      <dgm:prSet presAssocID="{738F34EB-DFFB-4DC5-962A-EFC74602299D}" presName="Name0" presStyleCnt="0">
        <dgm:presLayoutVars>
          <dgm:dir/>
          <dgm:resizeHandles val="exact"/>
        </dgm:presLayoutVars>
      </dgm:prSet>
      <dgm:spPr/>
    </dgm:pt>
    <dgm:pt modelId="{C779A73E-D968-4D02-92B5-92CEA85B6367}" type="pres">
      <dgm:prSet presAssocID="{C22780F6-55C9-4A69-9E00-9C5AA3827917}" presName="node" presStyleLbl="node1" presStyleIdx="0" presStyleCnt="5">
        <dgm:presLayoutVars>
          <dgm:bulletEnabled val="1"/>
        </dgm:presLayoutVars>
      </dgm:prSet>
      <dgm:spPr/>
    </dgm:pt>
    <dgm:pt modelId="{72FEDC15-E1C3-4ECC-A48B-4C741D00E686}" type="pres">
      <dgm:prSet presAssocID="{5DEA50B6-4CD9-4BF2-87D4-497093735101}" presName="sibTrans" presStyleLbl="sibTrans1D1" presStyleIdx="0" presStyleCnt="4"/>
      <dgm:spPr/>
    </dgm:pt>
    <dgm:pt modelId="{DC5EB771-052E-4F2A-AF28-AA4FDE71BE5B}" type="pres">
      <dgm:prSet presAssocID="{5DEA50B6-4CD9-4BF2-87D4-497093735101}" presName="connectorText" presStyleLbl="sibTrans1D1" presStyleIdx="0" presStyleCnt="4"/>
      <dgm:spPr/>
    </dgm:pt>
    <dgm:pt modelId="{EF21B609-095A-4F83-80B6-3B5D2657B957}" type="pres">
      <dgm:prSet presAssocID="{15E3C577-4972-479F-BF6C-FB1D2BAAF8EB}" presName="node" presStyleLbl="node1" presStyleIdx="1" presStyleCnt="5">
        <dgm:presLayoutVars>
          <dgm:bulletEnabled val="1"/>
        </dgm:presLayoutVars>
      </dgm:prSet>
      <dgm:spPr/>
    </dgm:pt>
    <dgm:pt modelId="{5EA25515-362C-4269-BCBB-6A66E0AF26E9}" type="pres">
      <dgm:prSet presAssocID="{0248295B-57B1-46D4-88F7-B2A04F3CAAE1}" presName="sibTrans" presStyleLbl="sibTrans1D1" presStyleIdx="1" presStyleCnt="4"/>
      <dgm:spPr/>
    </dgm:pt>
    <dgm:pt modelId="{CB532AB3-5A65-41BF-9354-8CBBB1CF6E89}" type="pres">
      <dgm:prSet presAssocID="{0248295B-57B1-46D4-88F7-B2A04F3CAAE1}" presName="connectorText" presStyleLbl="sibTrans1D1" presStyleIdx="1" presStyleCnt="4"/>
      <dgm:spPr/>
    </dgm:pt>
    <dgm:pt modelId="{B8BD993B-873E-4AC9-91BA-B765A88A2DA6}" type="pres">
      <dgm:prSet presAssocID="{DE9F3060-4023-4E5B-AD96-197BE204ADEC}" presName="node" presStyleLbl="node1" presStyleIdx="2" presStyleCnt="5">
        <dgm:presLayoutVars>
          <dgm:bulletEnabled val="1"/>
        </dgm:presLayoutVars>
      </dgm:prSet>
      <dgm:spPr/>
    </dgm:pt>
    <dgm:pt modelId="{29C8EE90-6626-4F18-B58A-7E33345DEDF1}" type="pres">
      <dgm:prSet presAssocID="{23522CF2-D376-46B3-AB1C-8A1B96BB085C}" presName="sibTrans" presStyleLbl="sibTrans1D1" presStyleIdx="2" presStyleCnt="4"/>
      <dgm:spPr/>
    </dgm:pt>
    <dgm:pt modelId="{3AD748DE-EEA8-4D52-8985-3EFA63BA7041}" type="pres">
      <dgm:prSet presAssocID="{23522CF2-D376-46B3-AB1C-8A1B96BB085C}" presName="connectorText" presStyleLbl="sibTrans1D1" presStyleIdx="2" presStyleCnt="4"/>
      <dgm:spPr/>
    </dgm:pt>
    <dgm:pt modelId="{3C90DF40-A1D7-4336-8D32-FD206D4D182A}" type="pres">
      <dgm:prSet presAssocID="{94A07DC7-2C5A-4D13-A2D1-8A17B15EB239}" presName="node" presStyleLbl="node1" presStyleIdx="3" presStyleCnt="5">
        <dgm:presLayoutVars>
          <dgm:bulletEnabled val="1"/>
        </dgm:presLayoutVars>
      </dgm:prSet>
      <dgm:spPr/>
    </dgm:pt>
    <dgm:pt modelId="{72141B33-E8DC-4D96-A824-5A0F6B5F9EA1}" type="pres">
      <dgm:prSet presAssocID="{450AE0D8-6A9A-4BFD-A764-E3DDFCB2E276}" presName="sibTrans" presStyleLbl="sibTrans1D1" presStyleIdx="3" presStyleCnt="4"/>
      <dgm:spPr/>
    </dgm:pt>
    <dgm:pt modelId="{C90110D4-CA29-47EE-A327-7A0F951371C8}" type="pres">
      <dgm:prSet presAssocID="{450AE0D8-6A9A-4BFD-A764-E3DDFCB2E276}" presName="connectorText" presStyleLbl="sibTrans1D1" presStyleIdx="3" presStyleCnt="4"/>
      <dgm:spPr/>
    </dgm:pt>
    <dgm:pt modelId="{DFB69D67-BE2E-4158-897A-37F669501747}" type="pres">
      <dgm:prSet presAssocID="{FA5B2C55-627D-4722-AC9B-F4F71152BC7B}" presName="node" presStyleLbl="node1" presStyleIdx="4" presStyleCnt="5">
        <dgm:presLayoutVars>
          <dgm:bulletEnabled val="1"/>
        </dgm:presLayoutVars>
      </dgm:prSet>
      <dgm:spPr/>
    </dgm:pt>
  </dgm:ptLst>
  <dgm:cxnLst>
    <dgm:cxn modelId="{55DD340A-083D-4A60-AC0A-D7B0008411DB}" type="presOf" srcId="{FA5B2C55-627D-4722-AC9B-F4F71152BC7B}" destId="{DFB69D67-BE2E-4158-897A-37F669501747}" srcOrd="0" destOrd="0" presId="urn:microsoft.com/office/officeart/2005/8/layout/bProcess3"/>
    <dgm:cxn modelId="{5CF2C32D-F854-4170-841B-D1B4008C6303}" type="presOf" srcId="{450AE0D8-6A9A-4BFD-A764-E3DDFCB2E276}" destId="{72141B33-E8DC-4D96-A824-5A0F6B5F9EA1}" srcOrd="0" destOrd="0" presId="urn:microsoft.com/office/officeart/2005/8/layout/bProcess3"/>
    <dgm:cxn modelId="{2F6E9F3D-D860-47E4-9112-4180BA2B61DE}" type="presOf" srcId="{738F34EB-DFFB-4DC5-962A-EFC74602299D}" destId="{BC0C6532-CBFF-441E-B6D4-7176D25DAB35}" srcOrd="0" destOrd="0" presId="urn:microsoft.com/office/officeart/2005/8/layout/bProcess3"/>
    <dgm:cxn modelId="{3688E462-42FF-45D5-8939-BE178D6FEBE1}" type="presOf" srcId="{0248295B-57B1-46D4-88F7-B2A04F3CAAE1}" destId="{5EA25515-362C-4269-BCBB-6A66E0AF26E9}" srcOrd="0" destOrd="0" presId="urn:microsoft.com/office/officeart/2005/8/layout/bProcess3"/>
    <dgm:cxn modelId="{3DA76B65-C9D3-4263-AF1B-64DAA9F33312}" srcId="{738F34EB-DFFB-4DC5-962A-EFC74602299D}" destId="{15E3C577-4972-479F-BF6C-FB1D2BAAF8EB}" srcOrd="1" destOrd="0" parTransId="{35E15D6E-F021-49AA-8313-352AE6F7D636}" sibTransId="{0248295B-57B1-46D4-88F7-B2A04F3CAAE1}"/>
    <dgm:cxn modelId="{0813FF49-5241-4128-BE40-DE136C4E8944}" type="presOf" srcId="{23522CF2-D376-46B3-AB1C-8A1B96BB085C}" destId="{3AD748DE-EEA8-4D52-8985-3EFA63BA7041}" srcOrd="1" destOrd="0" presId="urn:microsoft.com/office/officeart/2005/8/layout/bProcess3"/>
    <dgm:cxn modelId="{4BC41B4B-2B50-4DF9-9879-B466B0084870}" type="presOf" srcId="{0248295B-57B1-46D4-88F7-B2A04F3CAAE1}" destId="{CB532AB3-5A65-41BF-9354-8CBBB1CF6E89}" srcOrd="1" destOrd="0" presId="urn:microsoft.com/office/officeart/2005/8/layout/bProcess3"/>
    <dgm:cxn modelId="{112F506B-0DE6-498D-89F7-204887861D65}" type="presOf" srcId="{15E3C577-4972-479F-BF6C-FB1D2BAAF8EB}" destId="{EF21B609-095A-4F83-80B6-3B5D2657B957}" srcOrd="0" destOrd="0" presId="urn:microsoft.com/office/officeart/2005/8/layout/bProcess3"/>
    <dgm:cxn modelId="{CA2D366F-25AD-496C-960F-F7D8E060E42F}" srcId="{738F34EB-DFFB-4DC5-962A-EFC74602299D}" destId="{FA5B2C55-627D-4722-AC9B-F4F71152BC7B}" srcOrd="4" destOrd="0" parTransId="{420B579F-4E50-4610-86DB-2DE6C3683509}" sibTransId="{C605191F-D93E-41D8-924F-2CCB149C211D}"/>
    <dgm:cxn modelId="{752A8251-A1F7-46CF-A010-A4E6B2F9E108}" srcId="{738F34EB-DFFB-4DC5-962A-EFC74602299D}" destId="{DE9F3060-4023-4E5B-AD96-197BE204ADEC}" srcOrd="2" destOrd="0" parTransId="{A9E9D3E2-E08F-4FEE-8579-BC2E997E0327}" sibTransId="{23522CF2-D376-46B3-AB1C-8A1B96BB085C}"/>
    <dgm:cxn modelId="{2CC495A3-E098-4626-ADEA-D791634F177E}" type="presOf" srcId="{5DEA50B6-4CD9-4BF2-87D4-497093735101}" destId="{72FEDC15-E1C3-4ECC-A48B-4C741D00E686}" srcOrd="0" destOrd="0" presId="urn:microsoft.com/office/officeart/2005/8/layout/bProcess3"/>
    <dgm:cxn modelId="{F32291BF-CFFE-437E-972D-C7A603C51765}" srcId="{738F34EB-DFFB-4DC5-962A-EFC74602299D}" destId="{C22780F6-55C9-4A69-9E00-9C5AA3827917}" srcOrd="0" destOrd="0" parTransId="{6EA97266-9141-45E0-8DA7-459871FE90A3}" sibTransId="{5DEA50B6-4CD9-4BF2-87D4-497093735101}"/>
    <dgm:cxn modelId="{F7D20BC1-C348-4653-BE5F-6ED4F1C195C8}" type="presOf" srcId="{DE9F3060-4023-4E5B-AD96-197BE204ADEC}" destId="{B8BD993B-873E-4AC9-91BA-B765A88A2DA6}" srcOrd="0" destOrd="0" presId="urn:microsoft.com/office/officeart/2005/8/layout/bProcess3"/>
    <dgm:cxn modelId="{0C93EBC3-E9E1-47C3-A4E2-AE51AD0AF94A}" type="presOf" srcId="{450AE0D8-6A9A-4BFD-A764-E3DDFCB2E276}" destId="{C90110D4-CA29-47EE-A327-7A0F951371C8}" srcOrd="1" destOrd="0" presId="urn:microsoft.com/office/officeart/2005/8/layout/bProcess3"/>
    <dgm:cxn modelId="{65270AC4-718D-4A64-A23D-E6CEA9DCDCB1}" type="presOf" srcId="{5DEA50B6-4CD9-4BF2-87D4-497093735101}" destId="{DC5EB771-052E-4F2A-AF28-AA4FDE71BE5B}" srcOrd="1" destOrd="0" presId="urn:microsoft.com/office/officeart/2005/8/layout/bProcess3"/>
    <dgm:cxn modelId="{CC138BDE-B94D-4CF9-B34D-C01A15C3086B}" srcId="{738F34EB-DFFB-4DC5-962A-EFC74602299D}" destId="{94A07DC7-2C5A-4D13-A2D1-8A17B15EB239}" srcOrd="3" destOrd="0" parTransId="{FF23A52D-5C5B-4F11-A0C9-D1B2B8C0D459}" sibTransId="{450AE0D8-6A9A-4BFD-A764-E3DDFCB2E276}"/>
    <dgm:cxn modelId="{F59431F3-FEB7-4966-A6E7-362BB0131DCA}" type="presOf" srcId="{C22780F6-55C9-4A69-9E00-9C5AA3827917}" destId="{C779A73E-D968-4D02-92B5-92CEA85B6367}" srcOrd="0" destOrd="0" presId="urn:microsoft.com/office/officeart/2005/8/layout/bProcess3"/>
    <dgm:cxn modelId="{4CF536F5-4D4C-4893-8551-0CF796AC40BB}" type="presOf" srcId="{94A07DC7-2C5A-4D13-A2D1-8A17B15EB239}" destId="{3C90DF40-A1D7-4336-8D32-FD206D4D182A}" srcOrd="0" destOrd="0" presId="urn:microsoft.com/office/officeart/2005/8/layout/bProcess3"/>
    <dgm:cxn modelId="{ABE6CBF6-164B-43D9-A2D7-7DA78EFE1077}" type="presOf" srcId="{23522CF2-D376-46B3-AB1C-8A1B96BB085C}" destId="{29C8EE90-6626-4F18-B58A-7E33345DEDF1}" srcOrd="0" destOrd="0" presId="urn:microsoft.com/office/officeart/2005/8/layout/bProcess3"/>
    <dgm:cxn modelId="{5B331B2B-FB90-4965-8D10-1D799031E05D}" type="presParOf" srcId="{BC0C6532-CBFF-441E-B6D4-7176D25DAB35}" destId="{C779A73E-D968-4D02-92B5-92CEA85B6367}" srcOrd="0" destOrd="0" presId="urn:microsoft.com/office/officeart/2005/8/layout/bProcess3"/>
    <dgm:cxn modelId="{8063FDD5-A170-478A-8911-AB053F687FB2}" type="presParOf" srcId="{BC0C6532-CBFF-441E-B6D4-7176D25DAB35}" destId="{72FEDC15-E1C3-4ECC-A48B-4C741D00E686}" srcOrd="1" destOrd="0" presId="urn:microsoft.com/office/officeart/2005/8/layout/bProcess3"/>
    <dgm:cxn modelId="{C01B5FEF-9B0F-45B7-B7D5-D6574FA0CD46}" type="presParOf" srcId="{72FEDC15-E1C3-4ECC-A48B-4C741D00E686}" destId="{DC5EB771-052E-4F2A-AF28-AA4FDE71BE5B}" srcOrd="0" destOrd="0" presId="urn:microsoft.com/office/officeart/2005/8/layout/bProcess3"/>
    <dgm:cxn modelId="{AC179BC6-0FBE-445A-83DE-0620A64D3161}" type="presParOf" srcId="{BC0C6532-CBFF-441E-B6D4-7176D25DAB35}" destId="{EF21B609-095A-4F83-80B6-3B5D2657B957}" srcOrd="2" destOrd="0" presId="urn:microsoft.com/office/officeart/2005/8/layout/bProcess3"/>
    <dgm:cxn modelId="{A8964B45-8F30-4DF8-8A83-BEEB55F8E62A}" type="presParOf" srcId="{BC0C6532-CBFF-441E-B6D4-7176D25DAB35}" destId="{5EA25515-362C-4269-BCBB-6A66E0AF26E9}" srcOrd="3" destOrd="0" presId="urn:microsoft.com/office/officeart/2005/8/layout/bProcess3"/>
    <dgm:cxn modelId="{45F575DB-64D1-4FF7-94A3-01A89CB07832}" type="presParOf" srcId="{5EA25515-362C-4269-BCBB-6A66E0AF26E9}" destId="{CB532AB3-5A65-41BF-9354-8CBBB1CF6E89}" srcOrd="0" destOrd="0" presId="urn:microsoft.com/office/officeart/2005/8/layout/bProcess3"/>
    <dgm:cxn modelId="{5E5D8D41-489A-4708-9F5B-F1C7EDA8F75C}" type="presParOf" srcId="{BC0C6532-CBFF-441E-B6D4-7176D25DAB35}" destId="{B8BD993B-873E-4AC9-91BA-B765A88A2DA6}" srcOrd="4" destOrd="0" presId="urn:microsoft.com/office/officeart/2005/8/layout/bProcess3"/>
    <dgm:cxn modelId="{AB346122-55A2-4980-9747-C5567667EBA7}" type="presParOf" srcId="{BC0C6532-CBFF-441E-B6D4-7176D25DAB35}" destId="{29C8EE90-6626-4F18-B58A-7E33345DEDF1}" srcOrd="5" destOrd="0" presId="urn:microsoft.com/office/officeart/2005/8/layout/bProcess3"/>
    <dgm:cxn modelId="{A8CB7E94-142A-42D6-B611-0DABA55000C9}" type="presParOf" srcId="{29C8EE90-6626-4F18-B58A-7E33345DEDF1}" destId="{3AD748DE-EEA8-4D52-8985-3EFA63BA7041}" srcOrd="0" destOrd="0" presId="urn:microsoft.com/office/officeart/2005/8/layout/bProcess3"/>
    <dgm:cxn modelId="{468DE3D9-9AD9-4BD1-BCF8-90C89C1A1BF0}" type="presParOf" srcId="{BC0C6532-CBFF-441E-B6D4-7176D25DAB35}" destId="{3C90DF40-A1D7-4336-8D32-FD206D4D182A}" srcOrd="6" destOrd="0" presId="urn:microsoft.com/office/officeart/2005/8/layout/bProcess3"/>
    <dgm:cxn modelId="{57DBB098-2945-4CDF-B11F-10E83BAC29A3}" type="presParOf" srcId="{BC0C6532-CBFF-441E-B6D4-7176D25DAB35}" destId="{72141B33-E8DC-4D96-A824-5A0F6B5F9EA1}" srcOrd="7" destOrd="0" presId="urn:microsoft.com/office/officeart/2005/8/layout/bProcess3"/>
    <dgm:cxn modelId="{BE32A339-02F2-44B8-8B76-971870F5015C}" type="presParOf" srcId="{72141B33-E8DC-4D96-A824-5A0F6B5F9EA1}" destId="{C90110D4-CA29-47EE-A327-7A0F951371C8}" srcOrd="0" destOrd="0" presId="urn:microsoft.com/office/officeart/2005/8/layout/bProcess3"/>
    <dgm:cxn modelId="{B304FAE0-6B9D-48B0-878F-97F7209E9D69}" type="presParOf" srcId="{BC0C6532-CBFF-441E-B6D4-7176D25DAB35}" destId="{DFB69D67-BE2E-4158-897A-37F669501747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3FFE1A-057D-4EA3-81A6-44E0F20633AA}" type="doc">
      <dgm:prSet loTypeId="urn:microsoft.com/office/officeart/2005/8/layout/hProcess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220EF5BC-B894-46DB-BF02-0A9C850B771F}">
      <dgm:prSet phldrT="[Text]" phldr="1"/>
      <dgm:spPr/>
      <dgm:t>
        <a:bodyPr/>
        <a:lstStyle/>
        <a:p>
          <a:endParaRPr lang="it-IT" dirty="0"/>
        </a:p>
      </dgm:t>
    </dgm:pt>
    <dgm:pt modelId="{7A260887-CC6E-4B59-A80F-F3D53E112175}" type="parTrans" cxnId="{EA6038BD-957A-479B-A5FA-9B17DCAAD410}">
      <dgm:prSet/>
      <dgm:spPr/>
      <dgm:t>
        <a:bodyPr/>
        <a:lstStyle/>
        <a:p>
          <a:endParaRPr lang="it-IT"/>
        </a:p>
      </dgm:t>
    </dgm:pt>
    <dgm:pt modelId="{661814DC-749A-466C-8A86-836CC74D03BA}" type="sibTrans" cxnId="{EA6038BD-957A-479B-A5FA-9B17DCAAD410}">
      <dgm:prSet/>
      <dgm:spPr/>
      <dgm:t>
        <a:bodyPr/>
        <a:lstStyle/>
        <a:p>
          <a:endParaRPr lang="it-IT"/>
        </a:p>
      </dgm:t>
    </dgm:pt>
    <dgm:pt modelId="{E657CEDE-9C3B-4524-973C-0815E002D0F9}">
      <dgm:prSet phldrT="[Text]"/>
      <dgm:spPr/>
      <dgm:t>
        <a:bodyPr/>
        <a:lstStyle/>
        <a:p>
          <a:r>
            <a:rPr lang="it-IT" dirty="0"/>
            <a:t>Distance and dimensions requirements in order to avoid outliers</a:t>
          </a:r>
        </a:p>
      </dgm:t>
    </dgm:pt>
    <dgm:pt modelId="{592FAF01-04CD-463A-8852-A6096F035766}" type="parTrans" cxnId="{6D2E2A49-1A42-4EE3-AAB1-5A1083490EA4}">
      <dgm:prSet/>
      <dgm:spPr/>
      <dgm:t>
        <a:bodyPr/>
        <a:lstStyle/>
        <a:p>
          <a:endParaRPr lang="it-IT"/>
        </a:p>
      </dgm:t>
    </dgm:pt>
    <dgm:pt modelId="{9A97507E-44EF-4957-A3D7-10876F9EB99C}" type="sibTrans" cxnId="{6D2E2A49-1A42-4EE3-AAB1-5A1083490EA4}">
      <dgm:prSet/>
      <dgm:spPr/>
      <dgm:t>
        <a:bodyPr/>
        <a:lstStyle/>
        <a:p>
          <a:endParaRPr lang="it-IT"/>
        </a:p>
      </dgm:t>
    </dgm:pt>
    <dgm:pt modelId="{6D544496-C68B-4156-92F1-ED74D4EFA1FD}">
      <dgm:prSet phldrT="[Text]" phldr="1"/>
      <dgm:spPr/>
      <dgm:t>
        <a:bodyPr/>
        <a:lstStyle/>
        <a:p>
          <a:endParaRPr lang="it-IT"/>
        </a:p>
      </dgm:t>
    </dgm:pt>
    <dgm:pt modelId="{7C235F82-9519-41D1-9EB7-BEEE66174C6C}" type="parTrans" cxnId="{CFDC204E-DAEB-4E4F-AB06-5CF0571C2E49}">
      <dgm:prSet/>
      <dgm:spPr/>
      <dgm:t>
        <a:bodyPr/>
        <a:lstStyle/>
        <a:p>
          <a:endParaRPr lang="it-IT"/>
        </a:p>
      </dgm:t>
    </dgm:pt>
    <dgm:pt modelId="{91073FC4-A49A-4122-A01C-C9AAFA2AD33D}" type="sibTrans" cxnId="{CFDC204E-DAEB-4E4F-AB06-5CF0571C2E49}">
      <dgm:prSet/>
      <dgm:spPr/>
      <dgm:t>
        <a:bodyPr/>
        <a:lstStyle/>
        <a:p>
          <a:endParaRPr lang="it-IT"/>
        </a:p>
      </dgm:t>
    </dgm:pt>
    <dgm:pt modelId="{844B1A29-36D3-410A-824F-43804B5BD146}">
      <dgm:prSet phldrT="[Text]"/>
      <dgm:spPr/>
      <dgm:t>
        <a:bodyPr/>
        <a:lstStyle/>
        <a:p>
          <a:r>
            <a:rPr lang="it-IT" dirty="0"/>
            <a:t>Servo’s resolution:  1.2°  </a:t>
          </a:r>
        </a:p>
        <a:p>
          <a:r>
            <a:rPr lang="it-IT" dirty="0"/>
            <a:t>lowest integer step angle must be 2° </a:t>
          </a:r>
        </a:p>
        <a:p>
          <a:r>
            <a:rPr lang="it-IT" dirty="0">
              <a:sym typeface="Wingdings" panose="05000000000000000000" pitchFamily="2" charset="2"/>
            </a:rPr>
            <a:t> </a:t>
          </a:r>
          <a:r>
            <a:rPr lang="it-IT" dirty="0"/>
            <a:t>less points detected</a:t>
          </a:r>
        </a:p>
      </dgm:t>
    </dgm:pt>
    <dgm:pt modelId="{5B7114F6-4983-4BCE-9705-1A7DF3DDCF6D}" type="parTrans" cxnId="{2DF1071E-9564-4453-95CF-824F58161C52}">
      <dgm:prSet/>
      <dgm:spPr/>
      <dgm:t>
        <a:bodyPr/>
        <a:lstStyle/>
        <a:p>
          <a:endParaRPr lang="it-IT"/>
        </a:p>
      </dgm:t>
    </dgm:pt>
    <dgm:pt modelId="{FC0FDFA5-5160-4B3B-9318-A894BC6A161D}" type="sibTrans" cxnId="{2DF1071E-9564-4453-95CF-824F58161C52}">
      <dgm:prSet/>
      <dgm:spPr/>
      <dgm:t>
        <a:bodyPr/>
        <a:lstStyle/>
        <a:p>
          <a:endParaRPr lang="it-IT"/>
        </a:p>
      </dgm:t>
    </dgm:pt>
    <dgm:pt modelId="{CF77C62D-C22B-482C-8EED-BA233A6DF7D2}">
      <dgm:prSet phldrT="[Text]" phldr="1"/>
      <dgm:spPr/>
      <dgm:t>
        <a:bodyPr/>
        <a:lstStyle/>
        <a:p>
          <a:endParaRPr lang="it-IT" dirty="0"/>
        </a:p>
      </dgm:t>
    </dgm:pt>
    <dgm:pt modelId="{A3B621DB-1C54-4527-B4DB-C750C8B44487}" type="parTrans" cxnId="{2CDAE0C7-DF0D-4291-94A2-D69B60E65BFF}">
      <dgm:prSet/>
      <dgm:spPr/>
      <dgm:t>
        <a:bodyPr/>
        <a:lstStyle/>
        <a:p>
          <a:endParaRPr lang="it-IT"/>
        </a:p>
      </dgm:t>
    </dgm:pt>
    <dgm:pt modelId="{4E7C59DE-08FC-4852-9D84-EEB70F0CC48C}" type="sibTrans" cxnId="{2CDAE0C7-DF0D-4291-94A2-D69B60E65BFF}">
      <dgm:prSet/>
      <dgm:spPr/>
      <dgm:t>
        <a:bodyPr/>
        <a:lstStyle/>
        <a:p>
          <a:endParaRPr lang="it-IT"/>
        </a:p>
      </dgm:t>
    </dgm:pt>
    <dgm:pt modelId="{623BAD00-2D81-48E2-A928-775AF432F50F}">
      <dgm:prSet phldrT="[Text]"/>
      <dgm:spPr/>
      <dgm:t>
        <a:bodyPr/>
        <a:lstStyle/>
        <a:p>
          <a:r>
            <a:rPr lang="en-US" b="0" i="0" dirty="0"/>
            <a:t>Sonar returns correct distances only for points on planes parallel or almost parallel to it</a:t>
          </a:r>
          <a:endParaRPr lang="it-IT" b="1" dirty="0"/>
        </a:p>
      </dgm:t>
    </dgm:pt>
    <dgm:pt modelId="{17165A94-7FE7-4B9A-8048-321BCC3CCF9A}" type="parTrans" cxnId="{8014E46C-79B4-4E40-830A-049182640C3F}">
      <dgm:prSet/>
      <dgm:spPr/>
      <dgm:t>
        <a:bodyPr/>
        <a:lstStyle/>
        <a:p>
          <a:endParaRPr lang="it-IT"/>
        </a:p>
      </dgm:t>
    </dgm:pt>
    <dgm:pt modelId="{6E99BAB9-EA2F-4C5C-B8C4-07F6D5D2C712}" type="sibTrans" cxnId="{8014E46C-79B4-4E40-830A-049182640C3F}">
      <dgm:prSet/>
      <dgm:spPr/>
      <dgm:t>
        <a:bodyPr/>
        <a:lstStyle/>
        <a:p>
          <a:endParaRPr lang="it-IT"/>
        </a:p>
      </dgm:t>
    </dgm:pt>
    <dgm:pt modelId="{01A3267C-C6B9-4095-BC1F-9930FDEEC4A6}">
      <dgm:prSet phldrT="[Text]" phldr="1"/>
      <dgm:spPr/>
      <dgm:t>
        <a:bodyPr/>
        <a:lstStyle/>
        <a:p>
          <a:endParaRPr lang="it-IT" dirty="0"/>
        </a:p>
      </dgm:t>
    </dgm:pt>
    <dgm:pt modelId="{56DA888C-9EB6-41F6-BD0B-FB2E91203C39}" type="parTrans" cxnId="{7E78C050-2E2F-43D1-8BF5-0CD813B3ADC8}">
      <dgm:prSet/>
      <dgm:spPr/>
      <dgm:t>
        <a:bodyPr/>
        <a:lstStyle/>
        <a:p>
          <a:endParaRPr lang="it-IT"/>
        </a:p>
      </dgm:t>
    </dgm:pt>
    <dgm:pt modelId="{11CE4CA6-3693-410C-8901-249F50084255}" type="sibTrans" cxnId="{7E78C050-2E2F-43D1-8BF5-0CD813B3ADC8}">
      <dgm:prSet/>
      <dgm:spPr/>
      <dgm:t>
        <a:bodyPr/>
        <a:lstStyle/>
        <a:p>
          <a:endParaRPr lang="it-IT"/>
        </a:p>
      </dgm:t>
    </dgm:pt>
    <dgm:pt modelId="{9B819285-8A25-4346-95E2-F959F4CA0ED2}" type="pres">
      <dgm:prSet presAssocID="{E63FFE1A-057D-4EA3-81A6-44E0F20633AA}" presName="Name0" presStyleCnt="0">
        <dgm:presLayoutVars>
          <dgm:dir/>
          <dgm:animLvl val="lvl"/>
          <dgm:resizeHandles val="exact"/>
        </dgm:presLayoutVars>
      </dgm:prSet>
      <dgm:spPr/>
    </dgm:pt>
    <dgm:pt modelId="{31016F33-904A-4A70-B55B-873210080AAC}" type="pres">
      <dgm:prSet presAssocID="{220EF5BC-B894-46DB-BF02-0A9C850B771F}" presName="compositeNode" presStyleCnt="0">
        <dgm:presLayoutVars>
          <dgm:bulletEnabled val="1"/>
        </dgm:presLayoutVars>
      </dgm:prSet>
      <dgm:spPr/>
    </dgm:pt>
    <dgm:pt modelId="{A2074EEF-C92D-438C-BC36-50767D0835AD}" type="pres">
      <dgm:prSet presAssocID="{220EF5BC-B894-46DB-BF02-0A9C850B771F}" presName="bgRect" presStyleLbl="node1" presStyleIdx="0" presStyleCnt="4"/>
      <dgm:spPr/>
    </dgm:pt>
    <dgm:pt modelId="{B6B976BB-1252-4AC2-A467-8791547ABF16}" type="pres">
      <dgm:prSet presAssocID="{220EF5BC-B894-46DB-BF02-0A9C850B771F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8EE46928-142D-43A3-B096-0A1BBDE367E4}" type="pres">
      <dgm:prSet presAssocID="{220EF5BC-B894-46DB-BF02-0A9C850B771F}" presName="childNode" presStyleLbl="node1" presStyleIdx="0" presStyleCnt="4">
        <dgm:presLayoutVars>
          <dgm:bulletEnabled val="1"/>
        </dgm:presLayoutVars>
      </dgm:prSet>
      <dgm:spPr/>
    </dgm:pt>
    <dgm:pt modelId="{9245618A-864C-4523-A036-C8D540E2CC49}" type="pres">
      <dgm:prSet presAssocID="{661814DC-749A-466C-8A86-836CC74D03BA}" presName="hSp" presStyleCnt="0"/>
      <dgm:spPr/>
    </dgm:pt>
    <dgm:pt modelId="{CE49AECE-6B70-4034-B2D5-90DC578CE462}" type="pres">
      <dgm:prSet presAssocID="{661814DC-749A-466C-8A86-836CC74D03BA}" presName="vProcSp" presStyleCnt="0"/>
      <dgm:spPr/>
    </dgm:pt>
    <dgm:pt modelId="{62522B94-0C58-494A-82A8-984345D13B97}" type="pres">
      <dgm:prSet presAssocID="{661814DC-749A-466C-8A86-836CC74D03BA}" presName="vSp1" presStyleCnt="0"/>
      <dgm:spPr/>
    </dgm:pt>
    <dgm:pt modelId="{73D3E36C-EC41-4E5D-BEE9-51D404199A87}" type="pres">
      <dgm:prSet presAssocID="{661814DC-749A-466C-8A86-836CC74D03BA}" presName="simulatedConn" presStyleLbl="solidFgAcc1" presStyleIdx="0" presStyleCnt="3"/>
      <dgm:spPr/>
    </dgm:pt>
    <dgm:pt modelId="{3F7C09C6-49E9-48F7-8BF9-41E1427EA593}" type="pres">
      <dgm:prSet presAssocID="{661814DC-749A-466C-8A86-836CC74D03BA}" presName="vSp2" presStyleCnt="0"/>
      <dgm:spPr/>
    </dgm:pt>
    <dgm:pt modelId="{62E0DF0A-BF3C-44CD-809A-3C3C981A32C0}" type="pres">
      <dgm:prSet presAssocID="{661814DC-749A-466C-8A86-836CC74D03BA}" presName="sibTrans" presStyleCnt="0"/>
      <dgm:spPr/>
    </dgm:pt>
    <dgm:pt modelId="{2B7C523F-546F-4C7E-83D5-6B34BBB625C9}" type="pres">
      <dgm:prSet presAssocID="{6D544496-C68B-4156-92F1-ED74D4EFA1FD}" presName="compositeNode" presStyleCnt="0">
        <dgm:presLayoutVars>
          <dgm:bulletEnabled val="1"/>
        </dgm:presLayoutVars>
      </dgm:prSet>
      <dgm:spPr/>
    </dgm:pt>
    <dgm:pt modelId="{AE98FE1E-30A2-49BA-84A8-9C2EEBCB2BA5}" type="pres">
      <dgm:prSet presAssocID="{6D544496-C68B-4156-92F1-ED74D4EFA1FD}" presName="bgRect" presStyleLbl="node1" presStyleIdx="1" presStyleCnt="4" custScaleX="124233" custScaleY="126288" custLinFactNeighborX="0" custLinFactNeighborY="0"/>
      <dgm:spPr/>
    </dgm:pt>
    <dgm:pt modelId="{F3D9A28A-84BF-432C-AB4F-3BA1535105A0}" type="pres">
      <dgm:prSet presAssocID="{6D544496-C68B-4156-92F1-ED74D4EFA1FD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BF5384B9-8801-4CD1-8AE8-1C76F2D0C910}" type="pres">
      <dgm:prSet presAssocID="{6D544496-C68B-4156-92F1-ED74D4EFA1FD}" presName="childNode" presStyleLbl="node1" presStyleIdx="1" presStyleCnt="4">
        <dgm:presLayoutVars>
          <dgm:bulletEnabled val="1"/>
        </dgm:presLayoutVars>
      </dgm:prSet>
      <dgm:spPr/>
    </dgm:pt>
    <dgm:pt modelId="{F0F0D10F-A33C-4252-BAB2-9DAFBDEBB5E8}" type="pres">
      <dgm:prSet presAssocID="{91073FC4-A49A-4122-A01C-C9AAFA2AD33D}" presName="hSp" presStyleCnt="0"/>
      <dgm:spPr/>
    </dgm:pt>
    <dgm:pt modelId="{1382B954-EFA0-414D-B174-922C2596FE15}" type="pres">
      <dgm:prSet presAssocID="{91073FC4-A49A-4122-A01C-C9AAFA2AD33D}" presName="vProcSp" presStyleCnt="0"/>
      <dgm:spPr/>
    </dgm:pt>
    <dgm:pt modelId="{8121CF92-CB54-472C-A618-DF87414E5070}" type="pres">
      <dgm:prSet presAssocID="{91073FC4-A49A-4122-A01C-C9AAFA2AD33D}" presName="vSp1" presStyleCnt="0"/>
      <dgm:spPr/>
    </dgm:pt>
    <dgm:pt modelId="{BCB40003-8CA3-47DB-B3FE-1168AA787270}" type="pres">
      <dgm:prSet presAssocID="{91073FC4-A49A-4122-A01C-C9AAFA2AD33D}" presName="simulatedConn" presStyleLbl="solidFgAcc1" presStyleIdx="1" presStyleCnt="3"/>
      <dgm:spPr/>
    </dgm:pt>
    <dgm:pt modelId="{22685140-7B78-4901-873F-ABA17643E6FC}" type="pres">
      <dgm:prSet presAssocID="{91073FC4-A49A-4122-A01C-C9AAFA2AD33D}" presName="vSp2" presStyleCnt="0"/>
      <dgm:spPr/>
    </dgm:pt>
    <dgm:pt modelId="{848C1601-F873-4002-862A-9EC5E9145019}" type="pres">
      <dgm:prSet presAssocID="{91073FC4-A49A-4122-A01C-C9AAFA2AD33D}" presName="sibTrans" presStyleCnt="0"/>
      <dgm:spPr/>
    </dgm:pt>
    <dgm:pt modelId="{38E7D312-EC36-49DF-B0DC-46344AC63DF9}" type="pres">
      <dgm:prSet presAssocID="{CF77C62D-C22B-482C-8EED-BA233A6DF7D2}" presName="compositeNode" presStyleCnt="0">
        <dgm:presLayoutVars>
          <dgm:bulletEnabled val="1"/>
        </dgm:presLayoutVars>
      </dgm:prSet>
      <dgm:spPr/>
    </dgm:pt>
    <dgm:pt modelId="{F68AD189-2255-470A-B58F-C012A4773B26}" type="pres">
      <dgm:prSet presAssocID="{CF77C62D-C22B-482C-8EED-BA233A6DF7D2}" presName="bgRect" presStyleLbl="node1" presStyleIdx="2" presStyleCnt="4" custLinFactNeighborX="79"/>
      <dgm:spPr/>
    </dgm:pt>
    <dgm:pt modelId="{DBFA50A2-B144-4E93-8327-2C460314F0AE}" type="pres">
      <dgm:prSet presAssocID="{CF77C62D-C22B-482C-8EED-BA233A6DF7D2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1AE9D130-EB3D-44DF-92BB-74F2F501D97D}" type="pres">
      <dgm:prSet presAssocID="{CF77C62D-C22B-482C-8EED-BA233A6DF7D2}" presName="childNode" presStyleLbl="node1" presStyleIdx="2" presStyleCnt="4">
        <dgm:presLayoutVars>
          <dgm:bulletEnabled val="1"/>
        </dgm:presLayoutVars>
      </dgm:prSet>
      <dgm:spPr/>
    </dgm:pt>
    <dgm:pt modelId="{40F7D57D-A42B-4B28-9A67-BEF57A767F9C}" type="pres">
      <dgm:prSet presAssocID="{4E7C59DE-08FC-4852-9D84-EEB70F0CC48C}" presName="hSp" presStyleCnt="0"/>
      <dgm:spPr/>
    </dgm:pt>
    <dgm:pt modelId="{7F64D994-9A49-4A6D-8BE3-99EDCC310454}" type="pres">
      <dgm:prSet presAssocID="{4E7C59DE-08FC-4852-9D84-EEB70F0CC48C}" presName="vProcSp" presStyleCnt="0"/>
      <dgm:spPr/>
    </dgm:pt>
    <dgm:pt modelId="{0143359A-AC13-4082-BDD9-B8D9339C76CA}" type="pres">
      <dgm:prSet presAssocID="{4E7C59DE-08FC-4852-9D84-EEB70F0CC48C}" presName="vSp1" presStyleCnt="0"/>
      <dgm:spPr/>
    </dgm:pt>
    <dgm:pt modelId="{0D1C3C15-20A1-42C6-BBBF-9D430F4028CC}" type="pres">
      <dgm:prSet presAssocID="{4E7C59DE-08FC-4852-9D84-EEB70F0CC48C}" presName="simulatedConn" presStyleLbl="solidFgAcc1" presStyleIdx="2" presStyleCnt="3"/>
      <dgm:spPr/>
    </dgm:pt>
    <dgm:pt modelId="{B5A54E77-54C9-440E-AECD-02CD378F1F9F}" type="pres">
      <dgm:prSet presAssocID="{4E7C59DE-08FC-4852-9D84-EEB70F0CC48C}" presName="vSp2" presStyleCnt="0"/>
      <dgm:spPr/>
    </dgm:pt>
    <dgm:pt modelId="{DFB4898E-6459-4A71-BDAC-C6E6C372631D}" type="pres">
      <dgm:prSet presAssocID="{4E7C59DE-08FC-4852-9D84-EEB70F0CC48C}" presName="sibTrans" presStyleCnt="0"/>
      <dgm:spPr/>
    </dgm:pt>
    <dgm:pt modelId="{74FC5B26-EF81-4A3E-9901-A5BDACD36F6A}" type="pres">
      <dgm:prSet presAssocID="{01A3267C-C6B9-4095-BC1F-9930FDEEC4A6}" presName="compositeNode" presStyleCnt="0">
        <dgm:presLayoutVars>
          <dgm:bulletEnabled val="1"/>
        </dgm:presLayoutVars>
      </dgm:prSet>
      <dgm:spPr/>
    </dgm:pt>
    <dgm:pt modelId="{8374FF6F-4CB6-4836-82BF-EF73222D75BA}" type="pres">
      <dgm:prSet presAssocID="{01A3267C-C6B9-4095-BC1F-9930FDEEC4A6}" presName="bgRect" presStyleLbl="node1" presStyleIdx="3" presStyleCnt="4" custLinFactNeighborX="79"/>
      <dgm:spPr/>
    </dgm:pt>
    <dgm:pt modelId="{6EA39655-103D-4895-B28E-7C1B11176159}" type="pres">
      <dgm:prSet presAssocID="{01A3267C-C6B9-4095-BC1F-9930FDEEC4A6}" presName="parentNode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BCE780C-C7B7-4D90-8C88-3ED8CEE424F9}" type="presOf" srcId="{E63FFE1A-057D-4EA3-81A6-44E0F20633AA}" destId="{9B819285-8A25-4346-95E2-F959F4CA0ED2}" srcOrd="0" destOrd="0" presId="urn:microsoft.com/office/officeart/2005/8/layout/hProcess7"/>
    <dgm:cxn modelId="{2DF1071E-9564-4453-95CF-824F58161C52}" srcId="{6D544496-C68B-4156-92F1-ED74D4EFA1FD}" destId="{844B1A29-36D3-410A-824F-43804B5BD146}" srcOrd="0" destOrd="0" parTransId="{5B7114F6-4983-4BCE-9705-1A7DF3DDCF6D}" sibTransId="{FC0FDFA5-5160-4B3B-9318-A894BC6A161D}"/>
    <dgm:cxn modelId="{79C4241E-C7EE-407B-8E7C-EC8D9B635B44}" type="presOf" srcId="{01A3267C-C6B9-4095-BC1F-9930FDEEC4A6}" destId="{8374FF6F-4CB6-4836-82BF-EF73222D75BA}" srcOrd="0" destOrd="0" presId="urn:microsoft.com/office/officeart/2005/8/layout/hProcess7"/>
    <dgm:cxn modelId="{CE7A3C2A-DBAA-48C7-BC0B-D4A9D4556D52}" type="presOf" srcId="{E657CEDE-9C3B-4524-973C-0815E002D0F9}" destId="{8EE46928-142D-43A3-B096-0A1BBDE367E4}" srcOrd="0" destOrd="0" presId="urn:microsoft.com/office/officeart/2005/8/layout/hProcess7"/>
    <dgm:cxn modelId="{40902B62-9244-412F-AC99-CD1920348F38}" type="presOf" srcId="{220EF5BC-B894-46DB-BF02-0A9C850B771F}" destId="{B6B976BB-1252-4AC2-A467-8791547ABF16}" srcOrd="1" destOrd="0" presId="urn:microsoft.com/office/officeart/2005/8/layout/hProcess7"/>
    <dgm:cxn modelId="{6D2E2A49-1A42-4EE3-AAB1-5A1083490EA4}" srcId="{220EF5BC-B894-46DB-BF02-0A9C850B771F}" destId="{E657CEDE-9C3B-4524-973C-0815E002D0F9}" srcOrd="0" destOrd="0" parTransId="{592FAF01-04CD-463A-8852-A6096F035766}" sibTransId="{9A97507E-44EF-4957-A3D7-10876F9EB99C}"/>
    <dgm:cxn modelId="{8014E46C-79B4-4E40-830A-049182640C3F}" srcId="{CF77C62D-C22B-482C-8EED-BA233A6DF7D2}" destId="{623BAD00-2D81-48E2-A928-775AF432F50F}" srcOrd="0" destOrd="0" parTransId="{17165A94-7FE7-4B9A-8048-321BCC3CCF9A}" sibTransId="{6E99BAB9-EA2F-4C5C-B8C4-07F6D5D2C712}"/>
    <dgm:cxn modelId="{CFDC204E-DAEB-4E4F-AB06-5CF0571C2E49}" srcId="{E63FFE1A-057D-4EA3-81A6-44E0F20633AA}" destId="{6D544496-C68B-4156-92F1-ED74D4EFA1FD}" srcOrd="1" destOrd="0" parTransId="{7C235F82-9519-41D1-9EB7-BEEE66174C6C}" sibTransId="{91073FC4-A49A-4122-A01C-C9AAFA2AD33D}"/>
    <dgm:cxn modelId="{7E78C050-2E2F-43D1-8BF5-0CD813B3ADC8}" srcId="{E63FFE1A-057D-4EA3-81A6-44E0F20633AA}" destId="{01A3267C-C6B9-4095-BC1F-9930FDEEC4A6}" srcOrd="3" destOrd="0" parTransId="{56DA888C-9EB6-41F6-BD0B-FB2E91203C39}" sibTransId="{11CE4CA6-3693-410C-8901-249F50084255}"/>
    <dgm:cxn modelId="{A395F851-B133-42B9-8B4B-19117C19F276}" type="presOf" srcId="{6D544496-C68B-4156-92F1-ED74D4EFA1FD}" destId="{AE98FE1E-30A2-49BA-84A8-9C2EEBCB2BA5}" srcOrd="0" destOrd="0" presId="urn:microsoft.com/office/officeart/2005/8/layout/hProcess7"/>
    <dgm:cxn modelId="{64A54195-A173-4A3F-8DD1-50E42D44788D}" type="presOf" srcId="{623BAD00-2D81-48E2-A928-775AF432F50F}" destId="{1AE9D130-EB3D-44DF-92BB-74F2F501D97D}" srcOrd="0" destOrd="0" presId="urn:microsoft.com/office/officeart/2005/8/layout/hProcess7"/>
    <dgm:cxn modelId="{205D18AB-CE1F-4C2D-B750-B670BE534B56}" type="presOf" srcId="{6D544496-C68B-4156-92F1-ED74D4EFA1FD}" destId="{F3D9A28A-84BF-432C-AB4F-3BA1535105A0}" srcOrd="1" destOrd="0" presId="urn:microsoft.com/office/officeart/2005/8/layout/hProcess7"/>
    <dgm:cxn modelId="{A6DD37B4-1052-45A1-9AB0-8C2FF3B8FB6C}" type="presOf" srcId="{01A3267C-C6B9-4095-BC1F-9930FDEEC4A6}" destId="{6EA39655-103D-4895-B28E-7C1B11176159}" srcOrd="1" destOrd="0" presId="urn:microsoft.com/office/officeart/2005/8/layout/hProcess7"/>
    <dgm:cxn modelId="{4BF0FBB5-3663-40A5-84BA-8D079DFB61BC}" type="presOf" srcId="{220EF5BC-B894-46DB-BF02-0A9C850B771F}" destId="{A2074EEF-C92D-438C-BC36-50767D0835AD}" srcOrd="0" destOrd="0" presId="urn:microsoft.com/office/officeart/2005/8/layout/hProcess7"/>
    <dgm:cxn modelId="{EA6038BD-957A-479B-A5FA-9B17DCAAD410}" srcId="{E63FFE1A-057D-4EA3-81A6-44E0F20633AA}" destId="{220EF5BC-B894-46DB-BF02-0A9C850B771F}" srcOrd="0" destOrd="0" parTransId="{7A260887-CC6E-4B59-A80F-F3D53E112175}" sibTransId="{661814DC-749A-466C-8A86-836CC74D03BA}"/>
    <dgm:cxn modelId="{2CDAE0C7-DF0D-4291-94A2-D69B60E65BFF}" srcId="{E63FFE1A-057D-4EA3-81A6-44E0F20633AA}" destId="{CF77C62D-C22B-482C-8EED-BA233A6DF7D2}" srcOrd="2" destOrd="0" parTransId="{A3B621DB-1C54-4527-B4DB-C750C8B44487}" sibTransId="{4E7C59DE-08FC-4852-9D84-EEB70F0CC48C}"/>
    <dgm:cxn modelId="{FDC1FBD9-39E4-4312-B2C0-50FC918664C3}" type="presOf" srcId="{CF77C62D-C22B-482C-8EED-BA233A6DF7D2}" destId="{DBFA50A2-B144-4E93-8327-2C460314F0AE}" srcOrd="1" destOrd="0" presId="urn:microsoft.com/office/officeart/2005/8/layout/hProcess7"/>
    <dgm:cxn modelId="{D91227DD-F4E5-4910-967C-22B1086AE877}" type="presOf" srcId="{844B1A29-36D3-410A-824F-43804B5BD146}" destId="{BF5384B9-8801-4CD1-8AE8-1C76F2D0C910}" srcOrd="0" destOrd="0" presId="urn:microsoft.com/office/officeart/2005/8/layout/hProcess7"/>
    <dgm:cxn modelId="{AFC9CDF3-9C8D-4604-962C-E8CE34C21765}" type="presOf" srcId="{CF77C62D-C22B-482C-8EED-BA233A6DF7D2}" destId="{F68AD189-2255-470A-B58F-C012A4773B26}" srcOrd="0" destOrd="0" presId="urn:microsoft.com/office/officeart/2005/8/layout/hProcess7"/>
    <dgm:cxn modelId="{BC64FB16-1388-435E-BA25-5A40B2B30E33}" type="presParOf" srcId="{9B819285-8A25-4346-95E2-F959F4CA0ED2}" destId="{31016F33-904A-4A70-B55B-873210080AAC}" srcOrd="0" destOrd="0" presId="urn:microsoft.com/office/officeart/2005/8/layout/hProcess7"/>
    <dgm:cxn modelId="{9FB74897-D107-4C9A-AA66-9A11F09DDDC1}" type="presParOf" srcId="{31016F33-904A-4A70-B55B-873210080AAC}" destId="{A2074EEF-C92D-438C-BC36-50767D0835AD}" srcOrd="0" destOrd="0" presId="urn:microsoft.com/office/officeart/2005/8/layout/hProcess7"/>
    <dgm:cxn modelId="{923A73CF-B09D-4BB2-86D1-7315BC54BA87}" type="presParOf" srcId="{31016F33-904A-4A70-B55B-873210080AAC}" destId="{B6B976BB-1252-4AC2-A467-8791547ABF16}" srcOrd="1" destOrd="0" presId="urn:microsoft.com/office/officeart/2005/8/layout/hProcess7"/>
    <dgm:cxn modelId="{26880930-6435-419E-AE06-271E08F7497E}" type="presParOf" srcId="{31016F33-904A-4A70-B55B-873210080AAC}" destId="{8EE46928-142D-43A3-B096-0A1BBDE367E4}" srcOrd="2" destOrd="0" presId="urn:microsoft.com/office/officeart/2005/8/layout/hProcess7"/>
    <dgm:cxn modelId="{90D58E0F-A064-4ED8-A191-9D28329EECE4}" type="presParOf" srcId="{9B819285-8A25-4346-95E2-F959F4CA0ED2}" destId="{9245618A-864C-4523-A036-C8D540E2CC49}" srcOrd="1" destOrd="0" presId="urn:microsoft.com/office/officeart/2005/8/layout/hProcess7"/>
    <dgm:cxn modelId="{8985B2C1-8EDB-49C6-BAEB-CFBD4D3D31B6}" type="presParOf" srcId="{9B819285-8A25-4346-95E2-F959F4CA0ED2}" destId="{CE49AECE-6B70-4034-B2D5-90DC578CE462}" srcOrd="2" destOrd="0" presId="urn:microsoft.com/office/officeart/2005/8/layout/hProcess7"/>
    <dgm:cxn modelId="{E19EB590-33CB-461F-9D74-EF7BAE6F8F02}" type="presParOf" srcId="{CE49AECE-6B70-4034-B2D5-90DC578CE462}" destId="{62522B94-0C58-494A-82A8-984345D13B97}" srcOrd="0" destOrd="0" presId="urn:microsoft.com/office/officeart/2005/8/layout/hProcess7"/>
    <dgm:cxn modelId="{89F15E05-9A48-4F2D-97EA-20C97872C369}" type="presParOf" srcId="{CE49AECE-6B70-4034-B2D5-90DC578CE462}" destId="{73D3E36C-EC41-4E5D-BEE9-51D404199A87}" srcOrd="1" destOrd="0" presId="urn:microsoft.com/office/officeart/2005/8/layout/hProcess7"/>
    <dgm:cxn modelId="{DA953E1A-7598-4E87-BE0A-713C073F0737}" type="presParOf" srcId="{CE49AECE-6B70-4034-B2D5-90DC578CE462}" destId="{3F7C09C6-49E9-48F7-8BF9-41E1427EA593}" srcOrd="2" destOrd="0" presId="urn:microsoft.com/office/officeart/2005/8/layout/hProcess7"/>
    <dgm:cxn modelId="{F3A39657-9A8A-4736-9BBD-E785C8157B4B}" type="presParOf" srcId="{9B819285-8A25-4346-95E2-F959F4CA0ED2}" destId="{62E0DF0A-BF3C-44CD-809A-3C3C981A32C0}" srcOrd="3" destOrd="0" presId="urn:microsoft.com/office/officeart/2005/8/layout/hProcess7"/>
    <dgm:cxn modelId="{B45DF6D2-3019-4DCE-BA70-F0819A0F7583}" type="presParOf" srcId="{9B819285-8A25-4346-95E2-F959F4CA0ED2}" destId="{2B7C523F-546F-4C7E-83D5-6B34BBB625C9}" srcOrd="4" destOrd="0" presId="urn:microsoft.com/office/officeart/2005/8/layout/hProcess7"/>
    <dgm:cxn modelId="{552D2619-1BAB-49E3-A831-937EA0127D8D}" type="presParOf" srcId="{2B7C523F-546F-4C7E-83D5-6B34BBB625C9}" destId="{AE98FE1E-30A2-49BA-84A8-9C2EEBCB2BA5}" srcOrd="0" destOrd="0" presId="urn:microsoft.com/office/officeart/2005/8/layout/hProcess7"/>
    <dgm:cxn modelId="{D3F1B543-2510-410C-90BC-CE7949456D35}" type="presParOf" srcId="{2B7C523F-546F-4C7E-83D5-6B34BBB625C9}" destId="{F3D9A28A-84BF-432C-AB4F-3BA1535105A0}" srcOrd="1" destOrd="0" presId="urn:microsoft.com/office/officeart/2005/8/layout/hProcess7"/>
    <dgm:cxn modelId="{0106FB70-8517-4D7C-8F87-D70519C83839}" type="presParOf" srcId="{2B7C523F-546F-4C7E-83D5-6B34BBB625C9}" destId="{BF5384B9-8801-4CD1-8AE8-1C76F2D0C910}" srcOrd="2" destOrd="0" presId="urn:microsoft.com/office/officeart/2005/8/layout/hProcess7"/>
    <dgm:cxn modelId="{053649AF-5EEA-419B-88D6-4F86EB34C4C5}" type="presParOf" srcId="{9B819285-8A25-4346-95E2-F959F4CA0ED2}" destId="{F0F0D10F-A33C-4252-BAB2-9DAFBDEBB5E8}" srcOrd="5" destOrd="0" presId="urn:microsoft.com/office/officeart/2005/8/layout/hProcess7"/>
    <dgm:cxn modelId="{CE08F920-3522-4641-83BD-710379AB7167}" type="presParOf" srcId="{9B819285-8A25-4346-95E2-F959F4CA0ED2}" destId="{1382B954-EFA0-414D-B174-922C2596FE15}" srcOrd="6" destOrd="0" presId="urn:microsoft.com/office/officeart/2005/8/layout/hProcess7"/>
    <dgm:cxn modelId="{391E5A8B-C339-4F47-A97D-881D6FC30FA9}" type="presParOf" srcId="{1382B954-EFA0-414D-B174-922C2596FE15}" destId="{8121CF92-CB54-472C-A618-DF87414E5070}" srcOrd="0" destOrd="0" presId="urn:microsoft.com/office/officeart/2005/8/layout/hProcess7"/>
    <dgm:cxn modelId="{B3198B99-EC4F-461E-A60D-FF8BBDDECECB}" type="presParOf" srcId="{1382B954-EFA0-414D-B174-922C2596FE15}" destId="{BCB40003-8CA3-47DB-B3FE-1168AA787270}" srcOrd="1" destOrd="0" presId="urn:microsoft.com/office/officeart/2005/8/layout/hProcess7"/>
    <dgm:cxn modelId="{9DCB1316-D5DC-429A-982D-5A1AA9B3BCDF}" type="presParOf" srcId="{1382B954-EFA0-414D-B174-922C2596FE15}" destId="{22685140-7B78-4901-873F-ABA17643E6FC}" srcOrd="2" destOrd="0" presId="urn:microsoft.com/office/officeart/2005/8/layout/hProcess7"/>
    <dgm:cxn modelId="{A0D203AF-4E44-4454-87CE-26BFFA783D0A}" type="presParOf" srcId="{9B819285-8A25-4346-95E2-F959F4CA0ED2}" destId="{848C1601-F873-4002-862A-9EC5E9145019}" srcOrd="7" destOrd="0" presId="urn:microsoft.com/office/officeart/2005/8/layout/hProcess7"/>
    <dgm:cxn modelId="{1FF71772-37AB-4D2F-8C2B-4898E8AF4934}" type="presParOf" srcId="{9B819285-8A25-4346-95E2-F959F4CA0ED2}" destId="{38E7D312-EC36-49DF-B0DC-46344AC63DF9}" srcOrd="8" destOrd="0" presId="urn:microsoft.com/office/officeart/2005/8/layout/hProcess7"/>
    <dgm:cxn modelId="{BC28CD09-61FE-4C4D-944C-E1B11561E418}" type="presParOf" srcId="{38E7D312-EC36-49DF-B0DC-46344AC63DF9}" destId="{F68AD189-2255-470A-B58F-C012A4773B26}" srcOrd="0" destOrd="0" presId="urn:microsoft.com/office/officeart/2005/8/layout/hProcess7"/>
    <dgm:cxn modelId="{7B960F2F-A3F9-4E07-A872-CB975AE4480B}" type="presParOf" srcId="{38E7D312-EC36-49DF-B0DC-46344AC63DF9}" destId="{DBFA50A2-B144-4E93-8327-2C460314F0AE}" srcOrd="1" destOrd="0" presId="urn:microsoft.com/office/officeart/2005/8/layout/hProcess7"/>
    <dgm:cxn modelId="{36040A3C-3261-45FB-970B-981687BAB151}" type="presParOf" srcId="{38E7D312-EC36-49DF-B0DC-46344AC63DF9}" destId="{1AE9D130-EB3D-44DF-92BB-74F2F501D97D}" srcOrd="2" destOrd="0" presId="urn:microsoft.com/office/officeart/2005/8/layout/hProcess7"/>
    <dgm:cxn modelId="{F1851C0D-F06B-4D27-ACAD-10EB24D38333}" type="presParOf" srcId="{9B819285-8A25-4346-95E2-F959F4CA0ED2}" destId="{40F7D57D-A42B-4B28-9A67-BEF57A767F9C}" srcOrd="9" destOrd="0" presId="urn:microsoft.com/office/officeart/2005/8/layout/hProcess7"/>
    <dgm:cxn modelId="{015AADD4-206A-43AC-B266-E9E85FD08DB7}" type="presParOf" srcId="{9B819285-8A25-4346-95E2-F959F4CA0ED2}" destId="{7F64D994-9A49-4A6D-8BE3-99EDCC310454}" srcOrd="10" destOrd="0" presId="urn:microsoft.com/office/officeart/2005/8/layout/hProcess7"/>
    <dgm:cxn modelId="{07B4E01A-270A-4AFF-8030-143F9336C323}" type="presParOf" srcId="{7F64D994-9A49-4A6D-8BE3-99EDCC310454}" destId="{0143359A-AC13-4082-BDD9-B8D9339C76CA}" srcOrd="0" destOrd="0" presId="urn:microsoft.com/office/officeart/2005/8/layout/hProcess7"/>
    <dgm:cxn modelId="{ACCC3915-A8B7-47B4-B2B4-3493656EBFF5}" type="presParOf" srcId="{7F64D994-9A49-4A6D-8BE3-99EDCC310454}" destId="{0D1C3C15-20A1-42C6-BBBF-9D430F4028CC}" srcOrd="1" destOrd="0" presId="urn:microsoft.com/office/officeart/2005/8/layout/hProcess7"/>
    <dgm:cxn modelId="{1623669C-46A0-49FB-9100-5D72CAD899DF}" type="presParOf" srcId="{7F64D994-9A49-4A6D-8BE3-99EDCC310454}" destId="{B5A54E77-54C9-440E-AECD-02CD378F1F9F}" srcOrd="2" destOrd="0" presId="urn:microsoft.com/office/officeart/2005/8/layout/hProcess7"/>
    <dgm:cxn modelId="{7B0B23FB-5E7B-4046-9307-5411C0714270}" type="presParOf" srcId="{9B819285-8A25-4346-95E2-F959F4CA0ED2}" destId="{DFB4898E-6459-4A71-BDAC-C6E6C372631D}" srcOrd="11" destOrd="0" presId="urn:microsoft.com/office/officeart/2005/8/layout/hProcess7"/>
    <dgm:cxn modelId="{5359C9AF-EADD-45BE-97FE-D6FF1051B0CC}" type="presParOf" srcId="{9B819285-8A25-4346-95E2-F959F4CA0ED2}" destId="{74FC5B26-EF81-4A3E-9901-A5BDACD36F6A}" srcOrd="12" destOrd="0" presId="urn:microsoft.com/office/officeart/2005/8/layout/hProcess7"/>
    <dgm:cxn modelId="{631574FD-0644-4A35-85EC-4CB9CC3A7880}" type="presParOf" srcId="{74FC5B26-EF81-4A3E-9901-A5BDACD36F6A}" destId="{8374FF6F-4CB6-4836-82BF-EF73222D75BA}" srcOrd="0" destOrd="0" presId="urn:microsoft.com/office/officeart/2005/8/layout/hProcess7"/>
    <dgm:cxn modelId="{1F9F1249-4DA1-44BB-92B6-6431C67775E9}" type="presParOf" srcId="{74FC5B26-EF81-4A3E-9901-A5BDACD36F6A}" destId="{6EA39655-103D-4895-B28E-7C1B11176159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A7AC6-D40A-4AA2-A86F-A67C60A13B21}">
      <dsp:nvSpPr>
        <dsp:cNvPr id="0" name=""/>
        <dsp:cNvSpPr/>
      </dsp:nvSpPr>
      <dsp:spPr>
        <a:xfrm>
          <a:off x="3634" y="591114"/>
          <a:ext cx="1712125" cy="17121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44A76E-F73B-40EF-B38E-6C52169B64AC}">
      <dsp:nvSpPr>
        <dsp:cNvPr id="0" name=""/>
        <dsp:cNvSpPr/>
      </dsp:nvSpPr>
      <dsp:spPr>
        <a:xfrm>
          <a:off x="282352" y="1618390"/>
          <a:ext cx="1712125" cy="1712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Wait</a:t>
          </a:r>
          <a:r>
            <a:rPr lang="it-IT" sz="1900" kern="1200" dirty="0"/>
            <a:t> for start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(</a:t>
          </a:r>
          <a:r>
            <a:rPr lang="it-IT" sz="1900" kern="1200" dirty="0" err="1"/>
            <a:t>if</a:t>
          </a:r>
          <a:r>
            <a:rPr lang="it-IT" sz="1900" kern="1200" dirty="0"/>
            <a:t> first connection, start </a:t>
          </a:r>
          <a:r>
            <a:rPr lang="it-IT" sz="1900" kern="1200" dirty="0" err="1"/>
            <a:t>components</a:t>
          </a:r>
          <a:r>
            <a:rPr lang="it-IT" sz="1900" kern="1200" dirty="0"/>
            <a:t>)</a:t>
          </a:r>
        </a:p>
      </dsp:txBody>
      <dsp:txXfrm>
        <a:off x="332498" y="1668536"/>
        <a:ext cx="1611833" cy="1611833"/>
      </dsp:txXfrm>
    </dsp:sp>
    <dsp:sp modelId="{52A22776-E95C-4780-980A-12829D26C6C6}">
      <dsp:nvSpPr>
        <dsp:cNvPr id="0" name=""/>
        <dsp:cNvSpPr/>
      </dsp:nvSpPr>
      <dsp:spPr>
        <a:xfrm>
          <a:off x="2045553" y="1241477"/>
          <a:ext cx="329793" cy="411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2045553" y="1323757"/>
        <a:ext cx="230855" cy="246839"/>
      </dsp:txXfrm>
    </dsp:sp>
    <dsp:sp modelId="{C8DDD33C-0BBD-4BAE-8CBA-9BD2CABD0505}">
      <dsp:nvSpPr>
        <dsp:cNvPr id="0" name=""/>
        <dsp:cNvSpPr/>
      </dsp:nvSpPr>
      <dsp:spPr>
        <a:xfrm>
          <a:off x="2658026" y="591114"/>
          <a:ext cx="1712125" cy="17121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7DD901-70F1-4199-A5FE-77791C9F3B09}">
      <dsp:nvSpPr>
        <dsp:cNvPr id="0" name=""/>
        <dsp:cNvSpPr/>
      </dsp:nvSpPr>
      <dsp:spPr>
        <a:xfrm>
          <a:off x="2936744" y="1618390"/>
          <a:ext cx="1712125" cy="1712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Modify</a:t>
          </a:r>
          <a:r>
            <a:rPr lang="it-IT" sz="1900" kern="1200" dirty="0"/>
            <a:t> </a:t>
          </a:r>
          <a:r>
            <a:rPr lang="it-IT" sz="1900" kern="1200" dirty="0" err="1"/>
            <a:t>angular</a:t>
          </a:r>
          <a:r>
            <a:rPr lang="it-IT" sz="1900" kern="1200" dirty="0"/>
            <a:t> steps: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- 5° (default)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- 10°</a:t>
          </a:r>
        </a:p>
      </dsp:txBody>
      <dsp:txXfrm>
        <a:off x="2986890" y="1668536"/>
        <a:ext cx="1611833" cy="1611833"/>
      </dsp:txXfrm>
    </dsp:sp>
    <dsp:sp modelId="{17128A33-EBA0-4857-87DE-E5DB2487CF36}">
      <dsp:nvSpPr>
        <dsp:cNvPr id="0" name=""/>
        <dsp:cNvSpPr/>
      </dsp:nvSpPr>
      <dsp:spPr>
        <a:xfrm>
          <a:off x="4699945" y="1241477"/>
          <a:ext cx="329793" cy="411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4699945" y="1323757"/>
        <a:ext cx="230855" cy="246839"/>
      </dsp:txXfrm>
    </dsp:sp>
    <dsp:sp modelId="{48C3C92C-CEB7-4AB3-9253-7D93394B85DC}">
      <dsp:nvSpPr>
        <dsp:cNvPr id="0" name=""/>
        <dsp:cNvSpPr/>
      </dsp:nvSpPr>
      <dsp:spPr>
        <a:xfrm>
          <a:off x="5312418" y="591114"/>
          <a:ext cx="1712125" cy="17121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A7E7D-C8C1-4971-98B0-4C9B99B0AA95}">
      <dsp:nvSpPr>
        <dsp:cNvPr id="0" name=""/>
        <dsp:cNvSpPr/>
      </dsp:nvSpPr>
      <dsp:spPr>
        <a:xfrm>
          <a:off x="5591136" y="1618390"/>
          <a:ext cx="1712125" cy="1712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 Reset </a:t>
          </a:r>
          <a:r>
            <a:rPr lang="it-IT" sz="2000" kern="1200" dirty="0" err="1"/>
            <a:t>variables</a:t>
          </a:r>
          <a:endParaRPr lang="it-IT" sz="2000" kern="1200" dirty="0"/>
        </a:p>
      </dsp:txBody>
      <dsp:txXfrm>
        <a:off x="5641282" y="1668536"/>
        <a:ext cx="1611833" cy="1611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EDC15-E1C3-4ECC-A48B-4C741D00E686}">
      <dsp:nvSpPr>
        <dsp:cNvPr id="0" name=""/>
        <dsp:cNvSpPr/>
      </dsp:nvSpPr>
      <dsp:spPr>
        <a:xfrm>
          <a:off x="2285829" y="1284418"/>
          <a:ext cx="4941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8864" y="45720"/>
              </a:lnTo>
            </a:path>
            <a:path>
              <a:moveTo>
                <a:pt x="305296" y="45720"/>
              </a:moveTo>
              <a:lnTo>
                <a:pt x="49416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</a:t>
          </a:r>
        </a:p>
      </dsp:txBody>
      <dsp:txXfrm>
        <a:off x="2474694" y="1230761"/>
        <a:ext cx="116431" cy="198753"/>
      </dsp:txXfrm>
    </dsp:sp>
    <dsp:sp modelId="{C779A73E-D968-4D02-92B5-92CEA85B6367}">
      <dsp:nvSpPr>
        <dsp:cNvPr id="0" name=""/>
        <dsp:cNvSpPr/>
      </dsp:nvSpPr>
      <dsp:spPr>
        <a:xfrm>
          <a:off x="6061" y="645667"/>
          <a:ext cx="2281568" cy="1368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Sweep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of </a:t>
          </a: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kinematic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chain with one for </a:t>
          </a: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cycle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switching </a:t>
          </a: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directions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and </a:t>
          </a: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rising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the scanner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61" y="645667"/>
        <a:ext cx="2281568" cy="1368941"/>
      </dsp:txXfrm>
    </dsp:sp>
    <dsp:sp modelId="{5EA25515-362C-4269-BCBB-6A66E0AF26E9}">
      <dsp:nvSpPr>
        <dsp:cNvPr id="0" name=""/>
        <dsp:cNvSpPr/>
      </dsp:nvSpPr>
      <dsp:spPr>
        <a:xfrm>
          <a:off x="5092159" y="1284418"/>
          <a:ext cx="4941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8864" y="45720"/>
              </a:lnTo>
            </a:path>
            <a:path>
              <a:moveTo>
                <a:pt x="305296" y="45720"/>
              </a:moveTo>
              <a:lnTo>
                <a:pt x="49416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</a:p>
      </dsp:txBody>
      <dsp:txXfrm>
        <a:off x="5281024" y="1230761"/>
        <a:ext cx="116431" cy="198753"/>
      </dsp:txXfrm>
    </dsp:sp>
    <dsp:sp modelId="{EF21B609-095A-4F83-80B6-3B5D2657B957}">
      <dsp:nvSpPr>
        <dsp:cNvPr id="0" name=""/>
        <dsp:cNvSpPr/>
      </dsp:nvSpPr>
      <dsp:spPr>
        <a:xfrm>
          <a:off x="2812390" y="645667"/>
          <a:ext cx="2281568" cy="1368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For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every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step of the chain, check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returned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servo angle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correct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812390" y="645667"/>
        <a:ext cx="2281568" cy="1368941"/>
      </dsp:txXfrm>
    </dsp:sp>
    <dsp:sp modelId="{29C8EE90-6626-4F18-B58A-7E33345DEDF1}">
      <dsp:nvSpPr>
        <dsp:cNvPr id="0" name=""/>
        <dsp:cNvSpPr/>
      </dsp:nvSpPr>
      <dsp:spPr>
        <a:xfrm>
          <a:off x="1146845" y="2012809"/>
          <a:ext cx="5612659" cy="494160"/>
        </a:xfrm>
        <a:custGeom>
          <a:avLst/>
          <a:gdLst/>
          <a:ahLst/>
          <a:cxnLst/>
          <a:rect l="0" t="0" r="0" b="0"/>
          <a:pathLst>
            <a:path>
              <a:moveTo>
                <a:pt x="5612659" y="0"/>
              </a:moveTo>
              <a:lnTo>
                <a:pt x="5612659" y="264180"/>
              </a:lnTo>
              <a:lnTo>
                <a:pt x="0" y="264180"/>
              </a:lnTo>
              <a:lnTo>
                <a:pt x="0" y="49416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4</a:t>
          </a:r>
        </a:p>
      </dsp:txBody>
      <dsp:txXfrm>
        <a:off x="3812246" y="2160512"/>
        <a:ext cx="281856" cy="198753"/>
      </dsp:txXfrm>
    </dsp:sp>
    <dsp:sp modelId="{B8BD993B-873E-4AC9-91BA-B765A88A2DA6}">
      <dsp:nvSpPr>
        <dsp:cNvPr id="0" name=""/>
        <dsp:cNvSpPr/>
      </dsp:nvSpPr>
      <dsp:spPr>
        <a:xfrm>
          <a:off x="5618720" y="645667"/>
          <a:ext cx="2281568" cy="1368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yes, compute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coordinates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(with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limitations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618720" y="645667"/>
        <a:ext cx="2281568" cy="1368941"/>
      </dsp:txXfrm>
    </dsp:sp>
    <dsp:sp modelId="{72141B33-E8DC-4D96-A824-5A0F6B5F9EA1}">
      <dsp:nvSpPr>
        <dsp:cNvPr id="0" name=""/>
        <dsp:cNvSpPr/>
      </dsp:nvSpPr>
      <dsp:spPr>
        <a:xfrm>
          <a:off x="2285829" y="3178120"/>
          <a:ext cx="4941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8864" y="45719"/>
              </a:lnTo>
            </a:path>
            <a:path>
              <a:moveTo>
                <a:pt x="305296" y="45719"/>
              </a:moveTo>
              <a:lnTo>
                <a:pt x="494160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5</a:t>
          </a:r>
        </a:p>
      </dsp:txBody>
      <dsp:txXfrm>
        <a:off x="2474694" y="3124463"/>
        <a:ext cx="116431" cy="198753"/>
      </dsp:txXfrm>
    </dsp:sp>
    <dsp:sp modelId="{3C90DF40-A1D7-4336-8D32-FD206D4D182A}">
      <dsp:nvSpPr>
        <dsp:cNvPr id="0" name=""/>
        <dsp:cNvSpPr/>
      </dsp:nvSpPr>
      <dsp:spPr>
        <a:xfrm>
          <a:off x="6061" y="2539369"/>
          <a:ext cx="2281568" cy="1368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If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the </a:t>
          </a: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object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removed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mid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sweep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, display </a:t>
          </a: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reconstructed</a:t>
          </a:r>
          <a:r>
            <a:rPr lang="it-IT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image </a:t>
          </a:r>
          <a:r>
            <a:rPr lang="it-IT" sz="16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immediately</a:t>
          </a:r>
          <a:endParaRPr lang="en-US" sz="1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061" y="2539369"/>
        <a:ext cx="2281568" cy="1368941"/>
      </dsp:txXfrm>
    </dsp:sp>
    <dsp:sp modelId="{DFB69D67-BE2E-4158-897A-37F669501747}">
      <dsp:nvSpPr>
        <dsp:cNvPr id="0" name=""/>
        <dsp:cNvSpPr/>
      </dsp:nvSpPr>
      <dsp:spPr>
        <a:xfrm>
          <a:off x="2812390" y="2539369"/>
          <a:ext cx="2281568" cy="13689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Else,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wait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until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scan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is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complete and </a:t>
          </a:r>
          <a:r>
            <a:rPr lang="it-IT" sz="1800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then</a:t>
          </a:r>
          <a:r>
            <a:rPr lang="it-IT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go to display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812390" y="2539369"/>
        <a:ext cx="2281568" cy="1368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74EEF-C92D-438C-BC36-50767D0835AD}">
      <dsp:nvSpPr>
        <dsp:cNvPr id="0" name=""/>
        <dsp:cNvSpPr/>
      </dsp:nvSpPr>
      <dsp:spPr>
        <a:xfrm>
          <a:off x="834" y="847528"/>
          <a:ext cx="1929502" cy="2315403"/>
        </a:xfrm>
        <a:prstGeom prst="roundRect">
          <a:avLst>
            <a:gd name="adj" fmla="val 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200" kern="1200" dirty="0"/>
        </a:p>
      </dsp:txBody>
      <dsp:txXfrm rot="16200000">
        <a:off x="-755530" y="1603893"/>
        <a:ext cx="1898630" cy="385900"/>
      </dsp:txXfrm>
    </dsp:sp>
    <dsp:sp modelId="{8EE46928-142D-43A3-B096-0A1BBDE367E4}">
      <dsp:nvSpPr>
        <dsp:cNvPr id="0" name=""/>
        <dsp:cNvSpPr/>
      </dsp:nvSpPr>
      <dsp:spPr>
        <a:xfrm>
          <a:off x="386735" y="847528"/>
          <a:ext cx="1437479" cy="231540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Distance and dimensions requirements in order to avoid outliers</a:t>
          </a:r>
        </a:p>
      </dsp:txBody>
      <dsp:txXfrm>
        <a:off x="386735" y="847528"/>
        <a:ext cx="1437479" cy="2315403"/>
      </dsp:txXfrm>
    </dsp:sp>
    <dsp:sp modelId="{AE98FE1E-30A2-49BA-84A8-9C2EEBCB2BA5}">
      <dsp:nvSpPr>
        <dsp:cNvPr id="0" name=""/>
        <dsp:cNvSpPr/>
      </dsp:nvSpPr>
      <dsp:spPr>
        <a:xfrm>
          <a:off x="1997870" y="847528"/>
          <a:ext cx="2397079" cy="2924076"/>
        </a:xfrm>
        <a:prstGeom prst="roundRect">
          <a:avLst>
            <a:gd name="adj" fmla="val 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583" rIns="120015" bIns="0" numCol="1" spcCol="1270" anchor="t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 rot="16200000">
        <a:off x="1038706" y="1806692"/>
        <a:ext cx="2397742" cy="479415"/>
      </dsp:txXfrm>
    </dsp:sp>
    <dsp:sp modelId="{73D3E36C-EC41-4E5D-BEE9-51D404199A87}">
      <dsp:nvSpPr>
        <dsp:cNvPr id="0" name=""/>
        <dsp:cNvSpPr/>
      </dsp:nvSpPr>
      <dsp:spPr>
        <a:xfrm rot="5400000">
          <a:off x="1837586" y="2685342"/>
          <a:ext cx="339861" cy="2894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384B9-8801-4CD1-8AE8-1C76F2D0C910}">
      <dsp:nvSpPr>
        <dsp:cNvPr id="0" name=""/>
        <dsp:cNvSpPr/>
      </dsp:nvSpPr>
      <dsp:spPr>
        <a:xfrm>
          <a:off x="2443386" y="847528"/>
          <a:ext cx="1785824" cy="292407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Servo’s resolution:  1.2° 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lowest integer step angle must be 2°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>
              <a:sym typeface="Wingdings" panose="05000000000000000000" pitchFamily="2" charset="2"/>
            </a:rPr>
            <a:t> </a:t>
          </a:r>
          <a:r>
            <a:rPr lang="it-IT" sz="1900" kern="1200" dirty="0"/>
            <a:t>less points detected</a:t>
          </a:r>
        </a:p>
      </dsp:txBody>
      <dsp:txXfrm>
        <a:off x="2443386" y="847528"/>
        <a:ext cx="1785824" cy="2924076"/>
      </dsp:txXfrm>
    </dsp:sp>
    <dsp:sp modelId="{F68AD189-2255-470A-B58F-C012A4773B26}">
      <dsp:nvSpPr>
        <dsp:cNvPr id="0" name=""/>
        <dsp:cNvSpPr/>
      </dsp:nvSpPr>
      <dsp:spPr>
        <a:xfrm>
          <a:off x="4464006" y="847528"/>
          <a:ext cx="1929502" cy="2315403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200" kern="1200" dirty="0"/>
        </a:p>
      </dsp:txBody>
      <dsp:txXfrm rot="16200000">
        <a:off x="3707641" y="1603893"/>
        <a:ext cx="1898630" cy="385900"/>
      </dsp:txXfrm>
    </dsp:sp>
    <dsp:sp modelId="{BCB40003-8CA3-47DB-B3FE-1168AA787270}">
      <dsp:nvSpPr>
        <dsp:cNvPr id="0" name=""/>
        <dsp:cNvSpPr/>
      </dsp:nvSpPr>
      <dsp:spPr>
        <a:xfrm rot="5400000">
          <a:off x="4302198" y="2685342"/>
          <a:ext cx="339861" cy="2894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E9D130-EB3D-44DF-92BB-74F2F501D97D}">
      <dsp:nvSpPr>
        <dsp:cNvPr id="0" name=""/>
        <dsp:cNvSpPr/>
      </dsp:nvSpPr>
      <dsp:spPr>
        <a:xfrm>
          <a:off x="4849906" y="847528"/>
          <a:ext cx="1437479" cy="231540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5151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Sonar returns correct distances only for points on planes parallel or almost parallel to it</a:t>
          </a:r>
          <a:endParaRPr lang="it-IT" sz="1900" b="1" kern="1200" dirty="0"/>
        </a:p>
      </dsp:txBody>
      <dsp:txXfrm>
        <a:off x="4849906" y="847528"/>
        <a:ext cx="1437479" cy="2315403"/>
      </dsp:txXfrm>
    </dsp:sp>
    <dsp:sp modelId="{8374FF6F-4CB6-4836-82BF-EF73222D75BA}">
      <dsp:nvSpPr>
        <dsp:cNvPr id="0" name=""/>
        <dsp:cNvSpPr/>
      </dsp:nvSpPr>
      <dsp:spPr>
        <a:xfrm>
          <a:off x="6460352" y="847528"/>
          <a:ext cx="1929502" cy="2315403"/>
        </a:xfrm>
        <a:prstGeom prst="roundRect">
          <a:avLst>
            <a:gd name="adj" fmla="val 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200" kern="1200" dirty="0"/>
        </a:p>
      </dsp:txBody>
      <dsp:txXfrm rot="16200000">
        <a:off x="5703987" y="1603893"/>
        <a:ext cx="1898630" cy="385900"/>
      </dsp:txXfrm>
    </dsp:sp>
    <dsp:sp modelId="{0D1C3C15-20A1-42C6-BBBF-9D430F4028CC}">
      <dsp:nvSpPr>
        <dsp:cNvPr id="0" name=""/>
        <dsp:cNvSpPr/>
      </dsp:nvSpPr>
      <dsp:spPr>
        <a:xfrm rot="5400000">
          <a:off x="6299234" y="2685342"/>
          <a:ext cx="339861" cy="28942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69C40-B232-48AE-8F59-A97A4E8CA964}" type="datetimeFigureOut">
              <a:rPr lang="it-IT" smtClean="0"/>
              <a:t>16/07/2021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83E48-A699-4AD1-99DC-44645B8DB65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46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08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509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908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833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7923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6527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716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83E48-A699-4AD1-99DC-44645B8DB65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117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16/07/2021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16/07/2021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16/07/2021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16/07/2021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jp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8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1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1.jpg"/><Relationship Id="rId7" Type="http://schemas.openxmlformats.org/officeDocument/2006/relationships/image" Target="../media/image51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1.jpg"/><Relationship Id="rId7" Type="http://schemas.openxmlformats.org/officeDocument/2006/relationships/image" Target="../media/image51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2.wd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48699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Group 1, variant 1</a:t>
            </a:r>
          </a:p>
          <a:p>
            <a:pPr algn="ctr"/>
            <a:r>
              <a:rPr lang="it-IT" sz="2400" dirty="0"/>
              <a:t>Developement of a 3D environment sampling device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538147"/>
            <a:ext cx="806345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it-IT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CC5E0-0DC0-414E-8F45-74E22120F7FD}"/>
              </a:ext>
            </a:extLst>
          </p:cNvPr>
          <p:cNvSpPr txBox="1"/>
          <p:nvPr/>
        </p:nvSpPr>
        <p:spPr>
          <a:xfrm>
            <a:off x="579576" y="6252519"/>
            <a:ext cx="523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Beatrice Pedretti, Mauro di Liddo, Davide Goshen</a:t>
            </a:r>
          </a:p>
        </p:txBody>
      </p:sp>
    </p:spTree>
    <p:extLst>
      <p:ext uri="{BB962C8B-B14F-4D97-AF65-F5344CB8AC3E}">
        <p14:creationId xmlns:p14="http://schemas.microsoft.com/office/powerpoint/2010/main" val="215774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Requirements: software</a:t>
            </a:r>
          </a:p>
        </p:txBody>
      </p:sp>
      <p:sp>
        <p:nvSpPr>
          <p:cNvPr id="17" name="Donut 1">
            <a:extLst>
              <a:ext uri="{FF2B5EF4-FFF2-40B4-BE49-F238E27FC236}">
                <a16:creationId xmlns:a16="http://schemas.microsoft.com/office/drawing/2014/main" id="{26F7F299-2EA6-4284-B246-B316E702B232}"/>
              </a:ext>
            </a:extLst>
          </p:cNvPr>
          <p:cNvSpPr/>
          <p:nvPr/>
        </p:nvSpPr>
        <p:spPr>
          <a:xfrm>
            <a:off x="3440884" y="2140025"/>
            <a:ext cx="2700000" cy="2700000"/>
          </a:xfrm>
          <a:prstGeom prst="donut">
            <a:avLst>
              <a:gd name="adj" fmla="val 3883"/>
            </a:avLst>
          </a:prstGeom>
          <a:solidFill>
            <a:srgbClr val="FE8B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Donut 66">
            <a:extLst>
              <a:ext uri="{FF2B5EF4-FFF2-40B4-BE49-F238E27FC236}">
                <a16:creationId xmlns:a16="http://schemas.microsoft.com/office/drawing/2014/main" id="{3390D3DF-F1E7-4132-BE6F-C6729E61090C}"/>
              </a:ext>
            </a:extLst>
          </p:cNvPr>
          <p:cNvSpPr/>
          <p:nvPr/>
        </p:nvSpPr>
        <p:spPr>
          <a:xfrm>
            <a:off x="6305076" y="3749703"/>
            <a:ext cx="773711" cy="775799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DFF6AF-2361-4D0C-B37B-68638760D31D}"/>
              </a:ext>
            </a:extLst>
          </p:cNvPr>
          <p:cNvCxnSpPr>
            <a:cxnSpLocks/>
          </p:cNvCxnSpPr>
          <p:nvPr/>
        </p:nvCxnSpPr>
        <p:spPr>
          <a:xfrm>
            <a:off x="7078787" y="4129604"/>
            <a:ext cx="1730659" cy="16226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043422-F273-479E-AD25-B31B3F2192FF}"/>
              </a:ext>
            </a:extLst>
          </p:cNvPr>
          <p:cNvSpPr txBox="1"/>
          <p:nvPr/>
        </p:nvSpPr>
        <p:spPr>
          <a:xfrm>
            <a:off x="5875948" y="3773031"/>
            <a:ext cx="306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Studio Code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Donut 59">
            <a:extLst>
              <a:ext uri="{FF2B5EF4-FFF2-40B4-BE49-F238E27FC236}">
                <a16:creationId xmlns:a16="http://schemas.microsoft.com/office/drawing/2014/main" id="{AB44C755-1CC3-4008-85FE-4E22DBE0A1FC}"/>
              </a:ext>
            </a:extLst>
          </p:cNvPr>
          <p:cNvSpPr/>
          <p:nvPr/>
        </p:nvSpPr>
        <p:spPr>
          <a:xfrm>
            <a:off x="5826333" y="1594998"/>
            <a:ext cx="773711" cy="775798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4722C8-10CD-4BE6-96B3-4072F3468132}"/>
              </a:ext>
            </a:extLst>
          </p:cNvPr>
          <p:cNvCxnSpPr>
            <a:cxnSpLocks/>
          </p:cNvCxnSpPr>
          <p:nvPr/>
        </p:nvCxnSpPr>
        <p:spPr>
          <a:xfrm>
            <a:off x="6549081" y="1974204"/>
            <a:ext cx="1485022" cy="8693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FE3150F-C1BC-4362-9E53-3A8847925D66}"/>
              </a:ext>
            </a:extLst>
          </p:cNvPr>
          <p:cNvSpPr txBox="1"/>
          <p:nvPr/>
        </p:nvSpPr>
        <p:spPr>
          <a:xfrm>
            <a:off x="3978652" y="1604872"/>
            <a:ext cx="406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PSoC Creator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Donut 60">
            <a:extLst>
              <a:ext uri="{FF2B5EF4-FFF2-40B4-BE49-F238E27FC236}">
                <a16:creationId xmlns:a16="http://schemas.microsoft.com/office/drawing/2014/main" id="{3400D01A-D7FC-452D-94FC-D2D34614D21E}"/>
              </a:ext>
            </a:extLst>
          </p:cNvPr>
          <p:cNvSpPr/>
          <p:nvPr/>
        </p:nvSpPr>
        <p:spPr>
          <a:xfrm>
            <a:off x="3305877" y="4939725"/>
            <a:ext cx="773711" cy="775798"/>
          </a:xfrm>
          <a:prstGeom prst="donut">
            <a:avLst>
              <a:gd name="adj" fmla="val 8736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D3B5F5-C95D-4DAA-90C6-AF99AE19941F}"/>
              </a:ext>
            </a:extLst>
          </p:cNvPr>
          <p:cNvCxnSpPr>
            <a:cxnSpLocks/>
          </p:cNvCxnSpPr>
          <p:nvPr/>
        </p:nvCxnSpPr>
        <p:spPr>
          <a:xfrm>
            <a:off x="4079588" y="5327624"/>
            <a:ext cx="4767849" cy="0"/>
          </a:xfrm>
          <a:prstGeom prst="line">
            <a:avLst/>
          </a:prstGeom>
          <a:ln w="12700">
            <a:solidFill>
              <a:schemeClr val="accent4">
                <a:lumMod val="9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A40B35E-47E0-45AA-A331-8B4A2DA93024}"/>
              </a:ext>
            </a:extLst>
          </p:cNvPr>
          <p:cNvSpPr txBox="1"/>
          <p:nvPr/>
        </p:nvSpPr>
        <p:spPr>
          <a:xfrm>
            <a:off x="4202886" y="4973360"/>
            <a:ext cx="446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MATLAB 2017b with Computer Vision Toolbox</a:t>
            </a:r>
          </a:p>
          <a:p>
            <a:pPr algn="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Donut 61">
            <a:extLst>
              <a:ext uri="{FF2B5EF4-FFF2-40B4-BE49-F238E27FC236}">
                <a16:creationId xmlns:a16="http://schemas.microsoft.com/office/drawing/2014/main" id="{03C65F90-3799-48D0-B0C3-7BB0EC7E2957}"/>
              </a:ext>
            </a:extLst>
          </p:cNvPr>
          <p:cNvSpPr/>
          <p:nvPr/>
        </p:nvSpPr>
        <p:spPr>
          <a:xfrm>
            <a:off x="6549081" y="2588238"/>
            <a:ext cx="773712" cy="775799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5D84DE-BFEC-4559-80DA-2BD0361656CE}"/>
              </a:ext>
            </a:extLst>
          </p:cNvPr>
          <p:cNvCxnSpPr>
            <a:cxnSpLocks/>
          </p:cNvCxnSpPr>
          <p:nvPr/>
        </p:nvCxnSpPr>
        <p:spPr>
          <a:xfrm>
            <a:off x="7290486" y="2996193"/>
            <a:ext cx="776569" cy="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B03CAB-67E3-47B6-97F6-32F88A40E42A}"/>
              </a:ext>
            </a:extLst>
          </p:cNvPr>
          <p:cNvSpPr txBox="1"/>
          <p:nvPr/>
        </p:nvSpPr>
        <p:spPr>
          <a:xfrm>
            <a:off x="5102649" y="2615197"/>
            <a:ext cx="299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Kivy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2" name="Graphic 31" descr="Internet Of Things outline">
            <a:extLst>
              <a:ext uri="{FF2B5EF4-FFF2-40B4-BE49-F238E27FC236}">
                <a16:creationId xmlns:a16="http://schemas.microsoft.com/office/drawing/2014/main" id="{76A4311D-3A06-47BC-9DFE-04DACF511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55" y="2645564"/>
            <a:ext cx="1728332" cy="1728332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0D00F9-5A6B-4F48-A01B-81D730C23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942" y="1780949"/>
            <a:ext cx="406493" cy="403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4860E4BA-318F-4B55-907D-9BAA4186C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680" y="2791060"/>
            <a:ext cx="386632" cy="386632"/>
          </a:xfrm>
          <a:prstGeom prst="rect">
            <a:avLst/>
          </a:prstGeom>
        </p:spPr>
      </p:pic>
      <p:pic>
        <p:nvPicPr>
          <p:cNvPr id="1026" name="Picture 2" descr="Visual Studio Code 2019 Icona">
            <a:extLst>
              <a:ext uri="{FF2B5EF4-FFF2-40B4-BE49-F238E27FC236}">
                <a16:creationId xmlns:a16="http://schemas.microsoft.com/office/drawing/2014/main" id="{378F2C55-72C0-4B62-B3B2-4DA18F0A4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65" y="3814365"/>
            <a:ext cx="641022" cy="64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2D1306F-E967-4B0C-8C49-F17AEF41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46" y="5093475"/>
            <a:ext cx="521372" cy="46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A326B3C-6EED-4682-AE6C-EB524F08E935}"/>
              </a:ext>
            </a:extLst>
          </p:cNvPr>
          <p:cNvSpPr/>
          <p:nvPr/>
        </p:nvSpPr>
        <p:spPr>
          <a:xfrm>
            <a:off x="6512118" y="2393690"/>
            <a:ext cx="1791868" cy="105003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74D90A-EBFB-4E41-9D38-78D62CF06D4E}"/>
              </a:ext>
            </a:extLst>
          </p:cNvPr>
          <p:cNvSpPr/>
          <p:nvPr/>
        </p:nvSpPr>
        <p:spPr>
          <a:xfrm>
            <a:off x="3200111" y="4851250"/>
            <a:ext cx="5740046" cy="94724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A4401E-CF5F-4F96-9CE6-553E9A2DE65F}"/>
              </a:ext>
            </a:extLst>
          </p:cNvPr>
          <p:cNvSpPr/>
          <p:nvPr/>
        </p:nvSpPr>
        <p:spPr>
          <a:xfrm>
            <a:off x="6256269" y="3539900"/>
            <a:ext cx="2683888" cy="105003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" name="Picture 50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411204BC-EA57-4CBC-A732-B09CEA9DDF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698" y="2308738"/>
            <a:ext cx="2655463" cy="2551936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D244E9B-9129-4DD7-87EC-EEB874DFB98E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E85DD6C-BB1B-499B-8EF3-258A64E2938B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3713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Requirements: software</a:t>
            </a:r>
          </a:p>
        </p:txBody>
      </p:sp>
      <p:sp>
        <p:nvSpPr>
          <p:cNvPr id="21" name="Donut 59">
            <a:extLst>
              <a:ext uri="{FF2B5EF4-FFF2-40B4-BE49-F238E27FC236}">
                <a16:creationId xmlns:a16="http://schemas.microsoft.com/office/drawing/2014/main" id="{AB44C755-1CC3-4008-85FE-4E22DBE0A1FC}"/>
              </a:ext>
            </a:extLst>
          </p:cNvPr>
          <p:cNvSpPr/>
          <p:nvPr/>
        </p:nvSpPr>
        <p:spPr>
          <a:xfrm>
            <a:off x="5826333" y="1594998"/>
            <a:ext cx="773711" cy="775798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4722C8-10CD-4BE6-96B3-4072F3468132}"/>
              </a:ext>
            </a:extLst>
          </p:cNvPr>
          <p:cNvCxnSpPr>
            <a:cxnSpLocks/>
          </p:cNvCxnSpPr>
          <p:nvPr/>
        </p:nvCxnSpPr>
        <p:spPr>
          <a:xfrm>
            <a:off x="6549081" y="1974204"/>
            <a:ext cx="1485022" cy="8693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FE3150F-C1BC-4362-9E53-3A8847925D66}"/>
              </a:ext>
            </a:extLst>
          </p:cNvPr>
          <p:cNvSpPr txBox="1"/>
          <p:nvPr/>
        </p:nvSpPr>
        <p:spPr>
          <a:xfrm>
            <a:off x="3978652" y="1604872"/>
            <a:ext cx="406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PSoC Creator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0D00F9-5A6B-4F48-A01B-81D730C2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942" y="1780949"/>
            <a:ext cx="406493" cy="403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A326B3C-6EED-4682-AE6C-EB524F08E935}"/>
              </a:ext>
            </a:extLst>
          </p:cNvPr>
          <p:cNvSpPr/>
          <p:nvPr/>
        </p:nvSpPr>
        <p:spPr>
          <a:xfrm>
            <a:off x="5826333" y="1570772"/>
            <a:ext cx="2658639" cy="80002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6FD10AE-D47C-4513-B54D-38BEFB14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72" y="1480639"/>
            <a:ext cx="2875690" cy="2139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E018839-5542-4A51-AF14-2B0976A3A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31" y="3765734"/>
            <a:ext cx="2875691" cy="2158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Donut 1">
            <a:extLst>
              <a:ext uri="{FF2B5EF4-FFF2-40B4-BE49-F238E27FC236}">
                <a16:creationId xmlns:a16="http://schemas.microsoft.com/office/drawing/2014/main" id="{CAF33574-20A4-4078-8242-627728DC1C2B}"/>
              </a:ext>
            </a:extLst>
          </p:cNvPr>
          <p:cNvSpPr/>
          <p:nvPr/>
        </p:nvSpPr>
        <p:spPr>
          <a:xfrm>
            <a:off x="3440884" y="2140025"/>
            <a:ext cx="2700000" cy="2700000"/>
          </a:xfrm>
          <a:prstGeom prst="donut">
            <a:avLst>
              <a:gd name="adj" fmla="val 3883"/>
            </a:avLst>
          </a:prstGeom>
          <a:solidFill>
            <a:srgbClr val="FE8B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5" name="Donut 66">
            <a:extLst>
              <a:ext uri="{FF2B5EF4-FFF2-40B4-BE49-F238E27FC236}">
                <a16:creationId xmlns:a16="http://schemas.microsoft.com/office/drawing/2014/main" id="{44F3B15A-1EB3-4C93-890F-8D5CF318A790}"/>
              </a:ext>
            </a:extLst>
          </p:cNvPr>
          <p:cNvSpPr/>
          <p:nvPr/>
        </p:nvSpPr>
        <p:spPr>
          <a:xfrm>
            <a:off x="6305076" y="3749703"/>
            <a:ext cx="773711" cy="775799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18">
            <a:extLst>
              <a:ext uri="{FF2B5EF4-FFF2-40B4-BE49-F238E27FC236}">
                <a16:creationId xmlns:a16="http://schemas.microsoft.com/office/drawing/2014/main" id="{0F342325-97BA-4E5F-A22C-29A07559C3E0}"/>
              </a:ext>
            </a:extLst>
          </p:cNvPr>
          <p:cNvCxnSpPr>
            <a:cxnSpLocks/>
          </p:cNvCxnSpPr>
          <p:nvPr/>
        </p:nvCxnSpPr>
        <p:spPr>
          <a:xfrm>
            <a:off x="7078787" y="4129604"/>
            <a:ext cx="1730659" cy="16226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>
            <a:extLst>
              <a:ext uri="{FF2B5EF4-FFF2-40B4-BE49-F238E27FC236}">
                <a16:creationId xmlns:a16="http://schemas.microsoft.com/office/drawing/2014/main" id="{4F89F485-12A6-4D8B-86CE-34676401C8C5}"/>
              </a:ext>
            </a:extLst>
          </p:cNvPr>
          <p:cNvSpPr txBox="1"/>
          <p:nvPr/>
        </p:nvSpPr>
        <p:spPr>
          <a:xfrm>
            <a:off x="5875948" y="3773031"/>
            <a:ext cx="306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Studio Code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0" name="Straight Connector 21">
            <a:extLst>
              <a:ext uri="{FF2B5EF4-FFF2-40B4-BE49-F238E27FC236}">
                <a16:creationId xmlns:a16="http://schemas.microsoft.com/office/drawing/2014/main" id="{7BE5AA2F-DF2A-4B43-B7B3-E527DA1CFCFE}"/>
              </a:ext>
            </a:extLst>
          </p:cNvPr>
          <p:cNvCxnSpPr>
            <a:cxnSpLocks/>
          </p:cNvCxnSpPr>
          <p:nvPr/>
        </p:nvCxnSpPr>
        <p:spPr>
          <a:xfrm>
            <a:off x="6549081" y="1974204"/>
            <a:ext cx="1485022" cy="8693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nut 60">
            <a:extLst>
              <a:ext uri="{FF2B5EF4-FFF2-40B4-BE49-F238E27FC236}">
                <a16:creationId xmlns:a16="http://schemas.microsoft.com/office/drawing/2014/main" id="{B2C2C5DC-ADEF-4A55-80E9-067B2B161775}"/>
              </a:ext>
            </a:extLst>
          </p:cNvPr>
          <p:cNvSpPr/>
          <p:nvPr/>
        </p:nvSpPr>
        <p:spPr>
          <a:xfrm>
            <a:off x="3661405" y="4931880"/>
            <a:ext cx="773711" cy="775798"/>
          </a:xfrm>
          <a:prstGeom prst="donut">
            <a:avLst>
              <a:gd name="adj" fmla="val 8736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3" name="Straight Connector 24">
            <a:extLst>
              <a:ext uri="{FF2B5EF4-FFF2-40B4-BE49-F238E27FC236}">
                <a16:creationId xmlns:a16="http://schemas.microsoft.com/office/drawing/2014/main" id="{E43282A5-E39A-4065-8F8B-1BDA8FAA697A}"/>
              </a:ext>
            </a:extLst>
          </p:cNvPr>
          <p:cNvCxnSpPr>
            <a:cxnSpLocks/>
          </p:cNvCxnSpPr>
          <p:nvPr/>
        </p:nvCxnSpPr>
        <p:spPr>
          <a:xfrm>
            <a:off x="4435116" y="5327624"/>
            <a:ext cx="4412321" cy="0"/>
          </a:xfrm>
          <a:prstGeom prst="line">
            <a:avLst/>
          </a:prstGeom>
          <a:ln w="12700">
            <a:solidFill>
              <a:schemeClr val="accent4">
                <a:lumMod val="9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5">
            <a:extLst>
              <a:ext uri="{FF2B5EF4-FFF2-40B4-BE49-F238E27FC236}">
                <a16:creationId xmlns:a16="http://schemas.microsoft.com/office/drawing/2014/main" id="{EEBC42B5-33AB-4363-AABF-EE27067F2086}"/>
              </a:ext>
            </a:extLst>
          </p:cNvPr>
          <p:cNvSpPr txBox="1"/>
          <p:nvPr/>
        </p:nvSpPr>
        <p:spPr>
          <a:xfrm>
            <a:off x="4435116" y="4939836"/>
            <a:ext cx="446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MATLAB 2017b with Computer Vision Toolbox</a:t>
            </a:r>
          </a:p>
          <a:p>
            <a:pPr algn="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Donut 61">
            <a:extLst>
              <a:ext uri="{FF2B5EF4-FFF2-40B4-BE49-F238E27FC236}">
                <a16:creationId xmlns:a16="http://schemas.microsoft.com/office/drawing/2014/main" id="{B6C5C3D6-0492-4A8A-8E10-4C1C358AF8E5}"/>
              </a:ext>
            </a:extLst>
          </p:cNvPr>
          <p:cNvSpPr/>
          <p:nvPr/>
        </p:nvSpPr>
        <p:spPr>
          <a:xfrm>
            <a:off x="6549081" y="2588238"/>
            <a:ext cx="773712" cy="775799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6" name="Straight Connector 27">
            <a:extLst>
              <a:ext uri="{FF2B5EF4-FFF2-40B4-BE49-F238E27FC236}">
                <a16:creationId xmlns:a16="http://schemas.microsoft.com/office/drawing/2014/main" id="{0290CE7D-EE7F-49B4-98FC-8295B6C8CB96}"/>
              </a:ext>
            </a:extLst>
          </p:cNvPr>
          <p:cNvCxnSpPr>
            <a:cxnSpLocks/>
          </p:cNvCxnSpPr>
          <p:nvPr/>
        </p:nvCxnSpPr>
        <p:spPr>
          <a:xfrm>
            <a:off x="7290486" y="2996193"/>
            <a:ext cx="776569" cy="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28">
            <a:extLst>
              <a:ext uri="{FF2B5EF4-FFF2-40B4-BE49-F238E27FC236}">
                <a16:creationId xmlns:a16="http://schemas.microsoft.com/office/drawing/2014/main" id="{83CDEB3F-F98B-4B27-98D6-0491E95ECA58}"/>
              </a:ext>
            </a:extLst>
          </p:cNvPr>
          <p:cNvSpPr txBox="1"/>
          <p:nvPr/>
        </p:nvSpPr>
        <p:spPr>
          <a:xfrm>
            <a:off x="5102649" y="2615197"/>
            <a:ext cx="299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Kivy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" name="Graphic 31" descr="Internet Of Things outline">
            <a:extLst>
              <a:ext uri="{FF2B5EF4-FFF2-40B4-BE49-F238E27FC236}">
                <a16:creationId xmlns:a16="http://schemas.microsoft.com/office/drawing/2014/main" id="{89555A7A-F707-446A-80DB-8C6A7518B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3955" y="2645564"/>
            <a:ext cx="1728332" cy="1728332"/>
          </a:xfrm>
          <a:prstGeom prst="rect">
            <a:avLst/>
          </a:prstGeom>
        </p:spPr>
      </p:pic>
      <p:pic>
        <p:nvPicPr>
          <p:cNvPr id="49" name="Picture 35" descr="Icon&#10;&#10;Description automatically generated">
            <a:extLst>
              <a:ext uri="{FF2B5EF4-FFF2-40B4-BE49-F238E27FC236}">
                <a16:creationId xmlns:a16="http://schemas.microsoft.com/office/drawing/2014/main" id="{0D4B322C-AA0F-4A79-B88B-44D74E372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680" y="2791060"/>
            <a:ext cx="386632" cy="386632"/>
          </a:xfrm>
          <a:prstGeom prst="rect">
            <a:avLst/>
          </a:prstGeom>
        </p:spPr>
      </p:pic>
      <p:pic>
        <p:nvPicPr>
          <p:cNvPr id="51" name="Picture 2" descr="Visual Studio Code 2019 Icona">
            <a:extLst>
              <a:ext uri="{FF2B5EF4-FFF2-40B4-BE49-F238E27FC236}">
                <a16:creationId xmlns:a16="http://schemas.microsoft.com/office/drawing/2014/main" id="{F9EE1B1E-6AA9-4F0B-B06D-B7D3A9F7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65" y="3814365"/>
            <a:ext cx="641022" cy="64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6253F357-92FA-40B5-B756-92B01A960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575" y="5093475"/>
            <a:ext cx="521372" cy="46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C74D90A-EBFB-4E41-9D38-78D62CF06D4E}"/>
              </a:ext>
            </a:extLst>
          </p:cNvPr>
          <p:cNvSpPr/>
          <p:nvPr/>
        </p:nvSpPr>
        <p:spPr>
          <a:xfrm>
            <a:off x="3413361" y="4816760"/>
            <a:ext cx="5740046" cy="94724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A4401E-CF5F-4F96-9CE6-553E9A2DE65F}"/>
              </a:ext>
            </a:extLst>
          </p:cNvPr>
          <p:cNvSpPr/>
          <p:nvPr/>
        </p:nvSpPr>
        <p:spPr>
          <a:xfrm>
            <a:off x="6294260" y="3545297"/>
            <a:ext cx="2553177" cy="105003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F58F21E2-8396-4764-ABE5-C55FB71077A2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E3127104-ECD4-41A9-9B7F-CC9A188038C2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8634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Requirements: software</a:t>
            </a:r>
          </a:p>
        </p:txBody>
      </p:sp>
      <p:sp>
        <p:nvSpPr>
          <p:cNvPr id="21" name="Donut 59">
            <a:extLst>
              <a:ext uri="{FF2B5EF4-FFF2-40B4-BE49-F238E27FC236}">
                <a16:creationId xmlns:a16="http://schemas.microsoft.com/office/drawing/2014/main" id="{AB44C755-1CC3-4008-85FE-4E22DBE0A1FC}"/>
              </a:ext>
            </a:extLst>
          </p:cNvPr>
          <p:cNvSpPr/>
          <p:nvPr/>
        </p:nvSpPr>
        <p:spPr>
          <a:xfrm>
            <a:off x="5826333" y="1594998"/>
            <a:ext cx="773711" cy="775798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E3150F-C1BC-4362-9E53-3A8847925D66}"/>
              </a:ext>
            </a:extLst>
          </p:cNvPr>
          <p:cNvSpPr txBox="1"/>
          <p:nvPr/>
        </p:nvSpPr>
        <p:spPr>
          <a:xfrm>
            <a:off x="3978652" y="1604872"/>
            <a:ext cx="406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PSoC Creator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0D00F9-5A6B-4F48-A01B-81D730C2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942" y="1780949"/>
            <a:ext cx="406493" cy="403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C74D90A-EBFB-4E41-9D38-78D62CF06D4E}"/>
              </a:ext>
            </a:extLst>
          </p:cNvPr>
          <p:cNvSpPr/>
          <p:nvPr/>
        </p:nvSpPr>
        <p:spPr>
          <a:xfrm>
            <a:off x="3005925" y="5131669"/>
            <a:ext cx="5740046" cy="94724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 descr="IDE Icon by Syed Zaquan on Dribbble">
            <a:extLst>
              <a:ext uri="{FF2B5EF4-FFF2-40B4-BE49-F238E27FC236}">
                <a16:creationId xmlns:a16="http://schemas.microsoft.com/office/drawing/2014/main" id="{21899D6E-5FE5-4188-94E2-6822919F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03" y="2645564"/>
            <a:ext cx="2754436" cy="2065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30886-B221-4A01-AB46-6AFA07CA7F39}"/>
              </a:ext>
            </a:extLst>
          </p:cNvPr>
          <p:cNvSpPr txBox="1"/>
          <p:nvPr/>
        </p:nvSpPr>
        <p:spPr>
          <a:xfrm>
            <a:off x="1346017" y="2140025"/>
            <a:ext cx="1416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IDE</a:t>
            </a:r>
          </a:p>
        </p:txBody>
      </p:sp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3E43BF8B-9B40-404A-9831-B43DAEB25DF5}"/>
              </a:ext>
            </a:extLst>
          </p:cNvPr>
          <p:cNvCxnSpPr>
            <a:cxnSpLocks/>
          </p:cNvCxnSpPr>
          <p:nvPr/>
        </p:nvCxnSpPr>
        <p:spPr>
          <a:xfrm>
            <a:off x="6549081" y="1974204"/>
            <a:ext cx="1485022" cy="8693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onut 1">
            <a:extLst>
              <a:ext uri="{FF2B5EF4-FFF2-40B4-BE49-F238E27FC236}">
                <a16:creationId xmlns:a16="http://schemas.microsoft.com/office/drawing/2014/main" id="{91CEEDF2-0FB4-404A-BD2B-EE2B158F9851}"/>
              </a:ext>
            </a:extLst>
          </p:cNvPr>
          <p:cNvSpPr/>
          <p:nvPr/>
        </p:nvSpPr>
        <p:spPr>
          <a:xfrm>
            <a:off x="3440884" y="2140025"/>
            <a:ext cx="2700000" cy="2700000"/>
          </a:xfrm>
          <a:prstGeom prst="donut">
            <a:avLst>
              <a:gd name="adj" fmla="val 3883"/>
            </a:avLst>
          </a:prstGeom>
          <a:solidFill>
            <a:srgbClr val="FE8B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5" name="Donut 66">
            <a:extLst>
              <a:ext uri="{FF2B5EF4-FFF2-40B4-BE49-F238E27FC236}">
                <a16:creationId xmlns:a16="http://schemas.microsoft.com/office/drawing/2014/main" id="{228389A8-27E2-455E-A2CC-41853BFB61CE}"/>
              </a:ext>
            </a:extLst>
          </p:cNvPr>
          <p:cNvSpPr/>
          <p:nvPr/>
        </p:nvSpPr>
        <p:spPr>
          <a:xfrm>
            <a:off x="6305076" y="3749703"/>
            <a:ext cx="773711" cy="775799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18">
            <a:extLst>
              <a:ext uri="{FF2B5EF4-FFF2-40B4-BE49-F238E27FC236}">
                <a16:creationId xmlns:a16="http://schemas.microsoft.com/office/drawing/2014/main" id="{F888D6AA-0349-44B2-83B4-4001DE7519B8}"/>
              </a:ext>
            </a:extLst>
          </p:cNvPr>
          <p:cNvCxnSpPr>
            <a:cxnSpLocks/>
          </p:cNvCxnSpPr>
          <p:nvPr/>
        </p:nvCxnSpPr>
        <p:spPr>
          <a:xfrm>
            <a:off x="7078787" y="4129604"/>
            <a:ext cx="1730659" cy="16226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9">
            <a:extLst>
              <a:ext uri="{FF2B5EF4-FFF2-40B4-BE49-F238E27FC236}">
                <a16:creationId xmlns:a16="http://schemas.microsoft.com/office/drawing/2014/main" id="{1F265673-D64F-4915-88AB-F95FC721327B}"/>
              </a:ext>
            </a:extLst>
          </p:cNvPr>
          <p:cNvSpPr txBox="1"/>
          <p:nvPr/>
        </p:nvSpPr>
        <p:spPr>
          <a:xfrm>
            <a:off x="5875948" y="3773031"/>
            <a:ext cx="306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Studio Code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0" name="Straight Connector 21">
            <a:extLst>
              <a:ext uri="{FF2B5EF4-FFF2-40B4-BE49-F238E27FC236}">
                <a16:creationId xmlns:a16="http://schemas.microsoft.com/office/drawing/2014/main" id="{35D1E15F-C0E7-4D62-98B0-0204110D6FFB}"/>
              </a:ext>
            </a:extLst>
          </p:cNvPr>
          <p:cNvCxnSpPr>
            <a:cxnSpLocks/>
          </p:cNvCxnSpPr>
          <p:nvPr/>
        </p:nvCxnSpPr>
        <p:spPr>
          <a:xfrm>
            <a:off x="6549081" y="1974204"/>
            <a:ext cx="1485022" cy="8693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nut 60">
            <a:extLst>
              <a:ext uri="{FF2B5EF4-FFF2-40B4-BE49-F238E27FC236}">
                <a16:creationId xmlns:a16="http://schemas.microsoft.com/office/drawing/2014/main" id="{E05B8225-F39B-43BA-BBAF-2BEFAE5DA670}"/>
              </a:ext>
            </a:extLst>
          </p:cNvPr>
          <p:cNvSpPr/>
          <p:nvPr/>
        </p:nvSpPr>
        <p:spPr>
          <a:xfrm>
            <a:off x="3661405" y="4931880"/>
            <a:ext cx="773711" cy="775798"/>
          </a:xfrm>
          <a:prstGeom prst="donut">
            <a:avLst>
              <a:gd name="adj" fmla="val 8736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3" name="Straight Connector 24">
            <a:extLst>
              <a:ext uri="{FF2B5EF4-FFF2-40B4-BE49-F238E27FC236}">
                <a16:creationId xmlns:a16="http://schemas.microsoft.com/office/drawing/2014/main" id="{0A8461A2-3A9A-4332-99B6-9890F18C8A0F}"/>
              </a:ext>
            </a:extLst>
          </p:cNvPr>
          <p:cNvCxnSpPr>
            <a:cxnSpLocks/>
          </p:cNvCxnSpPr>
          <p:nvPr/>
        </p:nvCxnSpPr>
        <p:spPr>
          <a:xfrm>
            <a:off x="4435116" y="5327624"/>
            <a:ext cx="4412321" cy="0"/>
          </a:xfrm>
          <a:prstGeom prst="line">
            <a:avLst/>
          </a:prstGeom>
          <a:ln w="12700">
            <a:solidFill>
              <a:schemeClr val="accent4">
                <a:lumMod val="9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5">
            <a:extLst>
              <a:ext uri="{FF2B5EF4-FFF2-40B4-BE49-F238E27FC236}">
                <a16:creationId xmlns:a16="http://schemas.microsoft.com/office/drawing/2014/main" id="{DAE4A7A4-A599-4467-9CA3-890207A0E324}"/>
              </a:ext>
            </a:extLst>
          </p:cNvPr>
          <p:cNvSpPr txBox="1"/>
          <p:nvPr/>
        </p:nvSpPr>
        <p:spPr>
          <a:xfrm>
            <a:off x="4435116" y="4939836"/>
            <a:ext cx="446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MATLAB 2017b with Computer Vision Toolbox</a:t>
            </a:r>
          </a:p>
          <a:p>
            <a:pPr algn="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Donut 61">
            <a:extLst>
              <a:ext uri="{FF2B5EF4-FFF2-40B4-BE49-F238E27FC236}">
                <a16:creationId xmlns:a16="http://schemas.microsoft.com/office/drawing/2014/main" id="{1CD9CAA6-C1F0-4AB3-AB74-115F54C19CFA}"/>
              </a:ext>
            </a:extLst>
          </p:cNvPr>
          <p:cNvSpPr/>
          <p:nvPr/>
        </p:nvSpPr>
        <p:spPr>
          <a:xfrm>
            <a:off x="6549081" y="2588238"/>
            <a:ext cx="773712" cy="775799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6" name="Straight Connector 27">
            <a:extLst>
              <a:ext uri="{FF2B5EF4-FFF2-40B4-BE49-F238E27FC236}">
                <a16:creationId xmlns:a16="http://schemas.microsoft.com/office/drawing/2014/main" id="{97A8983A-3884-4009-B44C-D85977841526}"/>
              </a:ext>
            </a:extLst>
          </p:cNvPr>
          <p:cNvCxnSpPr>
            <a:cxnSpLocks/>
          </p:cNvCxnSpPr>
          <p:nvPr/>
        </p:nvCxnSpPr>
        <p:spPr>
          <a:xfrm>
            <a:off x="7290486" y="2996193"/>
            <a:ext cx="776569" cy="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28">
            <a:extLst>
              <a:ext uri="{FF2B5EF4-FFF2-40B4-BE49-F238E27FC236}">
                <a16:creationId xmlns:a16="http://schemas.microsoft.com/office/drawing/2014/main" id="{F7FAB204-F055-4ABC-AD37-B7D54C34888A}"/>
              </a:ext>
            </a:extLst>
          </p:cNvPr>
          <p:cNvSpPr txBox="1"/>
          <p:nvPr/>
        </p:nvSpPr>
        <p:spPr>
          <a:xfrm>
            <a:off x="5102649" y="2615197"/>
            <a:ext cx="299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Kivy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8" name="Graphic 31" descr="Internet Of Things outline">
            <a:extLst>
              <a:ext uri="{FF2B5EF4-FFF2-40B4-BE49-F238E27FC236}">
                <a16:creationId xmlns:a16="http://schemas.microsoft.com/office/drawing/2014/main" id="{24FE3448-CC91-494B-B338-D28B0F8C4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3955" y="2645564"/>
            <a:ext cx="1728332" cy="1728332"/>
          </a:xfrm>
          <a:prstGeom prst="rect">
            <a:avLst/>
          </a:prstGeom>
        </p:spPr>
      </p:pic>
      <p:pic>
        <p:nvPicPr>
          <p:cNvPr id="49" name="Picture 35" descr="Icon&#10;&#10;Description automatically generated">
            <a:extLst>
              <a:ext uri="{FF2B5EF4-FFF2-40B4-BE49-F238E27FC236}">
                <a16:creationId xmlns:a16="http://schemas.microsoft.com/office/drawing/2014/main" id="{EF81060C-753F-4952-AFD8-8DB3EDDC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680" y="2791060"/>
            <a:ext cx="386632" cy="386632"/>
          </a:xfrm>
          <a:prstGeom prst="rect">
            <a:avLst/>
          </a:prstGeom>
        </p:spPr>
      </p:pic>
      <p:pic>
        <p:nvPicPr>
          <p:cNvPr id="51" name="Picture 2" descr="Visual Studio Code 2019 Icona">
            <a:extLst>
              <a:ext uri="{FF2B5EF4-FFF2-40B4-BE49-F238E27FC236}">
                <a16:creationId xmlns:a16="http://schemas.microsoft.com/office/drawing/2014/main" id="{626976AB-32E2-4108-8161-5399CC1C0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65" y="3814365"/>
            <a:ext cx="641022" cy="64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21211DE4-4EB5-441A-A520-66957218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575" y="5093475"/>
            <a:ext cx="521372" cy="46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3A4401E-CF5F-4F96-9CE6-553E9A2DE65F}"/>
              </a:ext>
            </a:extLst>
          </p:cNvPr>
          <p:cNvSpPr/>
          <p:nvPr/>
        </p:nvSpPr>
        <p:spPr>
          <a:xfrm>
            <a:off x="5826333" y="1374277"/>
            <a:ext cx="2553177" cy="99652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ctangle 49">
            <a:extLst>
              <a:ext uri="{FF2B5EF4-FFF2-40B4-BE49-F238E27FC236}">
                <a16:creationId xmlns:a16="http://schemas.microsoft.com/office/drawing/2014/main" id="{75AFA646-3ECB-4B80-8501-A820FEAA6E56}"/>
              </a:ext>
            </a:extLst>
          </p:cNvPr>
          <p:cNvSpPr/>
          <p:nvPr/>
        </p:nvSpPr>
        <p:spPr>
          <a:xfrm>
            <a:off x="6386980" y="2408990"/>
            <a:ext cx="2553177" cy="99652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BFB40632-E5F7-48A9-9B22-3BAD7C56B4B9}"/>
              </a:ext>
            </a:extLst>
          </p:cNvPr>
          <p:cNvSpPr/>
          <p:nvPr/>
        </p:nvSpPr>
        <p:spPr>
          <a:xfrm>
            <a:off x="3511532" y="4878219"/>
            <a:ext cx="5386903" cy="99652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9D9073F7-0762-43EF-A2CA-82C51FACA95A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B10C396E-2988-4F28-9608-62B051ABE677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1467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Requirements: software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326B3C-6EED-4682-AE6C-EB524F08E935}"/>
              </a:ext>
            </a:extLst>
          </p:cNvPr>
          <p:cNvSpPr/>
          <p:nvPr/>
        </p:nvSpPr>
        <p:spPr>
          <a:xfrm>
            <a:off x="6549081" y="2439398"/>
            <a:ext cx="1791868" cy="105003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74D90A-EBFB-4E41-9D38-78D62CF06D4E}"/>
              </a:ext>
            </a:extLst>
          </p:cNvPr>
          <p:cNvSpPr/>
          <p:nvPr/>
        </p:nvSpPr>
        <p:spPr>
          <a:xfrm>
            <a:off x="5826333" y="1454649"/>
            <a:ext cx="2814836" cy="91614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97E4FBE-4D0C-470A-8940-0147BC43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0" y="2439398"/>
            <a:ext cx="3056563" cy="2354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Donut 59">
            <a:extLst>
              <a:ext uri="{FF2B5EF4-FFF2-40B4-BE49-F238E27FC236}">
                <a16:creationId xmlns:a16="http://schemas.microsoft.com/office/drawing/2014/main" id="{4CD151FB-03F7-4FE6-824F-4754EBF097B6}"/>
              </a:ext>
            </a:extLst>
          </p:cNvPr>
          <p:cNvSpPr/>
          <p:nvPr/>
        </p:nvSpPr>
        <p:spPr>
          <a:xfrm>
            <a:off x="5826333" y="1594998"/>
            <a:ext cx="773711" cy="775798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Straight Connector 21">
            <a:extLst>
              <a:ext uri="{FF2B5EF4-FFF2-40B4-BE49-F238E27FC236}">
                <a16:creationId xmlns:a16="http://schemas.microsoft.com/office/drawing/2014/main" id="{2DCAF507-F31D-4023-91C2-F57C012AAB68}"/>
              </a:ext>
            </a:extLst>
          </p:cNvPr>
          <p:cNvCxnSpPr>
            <a:cxnSpLocks/>
          </p:cNvCxnSpPr>
          <p:nvPr/>
        </p:nvCxnSpPr>
        <p:spPr>
          <a:xfrm>
            <a:off x="6549081" y="1974204"/>
            <a:ext cx="1485022" cy="8693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22">
            <a:extLst>
              <a:ext uri="{FF2B5EF4-FFF2-40B4-BE49-F238E27FC236}">
                <a16:creationId xmlns:a16="http://schemas.microsoft.com/office/drawing/2014/main" id="{07DB6A2B-044D-4A63-B9B1-DCFE014480BC}"/>
              </a:ext>
            </a:extLst>
          </p:cNvPr>
          <p:cNvSpPr txBox="1"/>
          <p:nvPr/>
        </p:nvSpPr>
        <p:spPr>
          <a:xfrm>
            <a:off x="3978652" y="1604872"/>
            <a:ext cx="406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PSoC Creator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8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6BC318-08AE-4037-9C85-EFE0F772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942" y="1780949"/>
            <a:ext cx="406493" cy="403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2" name="Donut 1">
            <a:extLst>
              <a:ext uri="{FF2B5EF4-FFF2-40B4-BE49-F238E27FC236}">
                <a16:creationId xmlns:a16="http://schemas.microsoft.com/office/drawing/2014/main" id="{6AFE8C84-56E8-4136-A000-EFBD0B457826}"/>
              </a:ext>
            </a:extLst>
          </p:cNvPr>
          <p:cNvSpPr/>
          <p:nvPr/>
        </p:nvSpPr>
        <p:spPr>
          <a:xfrm>
            <a:off x="3440884" y="2140025"/>
            <a:ext cx="2700000" cy="2700000"/>
          </a:xfrm>
          <a:prstGeom prst="donut">
            <a:avLst>
              <a:gd name="adj" fmla="val 3883"/>
            </a:avLst>
          </a:prstGeom>
          <a:solidFill>
            <a:srgbClr val="FE8B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Donut 66">
            <a:extLst>
              <a:ext uri="{FF2B5EF4-FFF2-40B4-BE49-F238E27FC236}">
                <a16:creationId xmlns:a16="http://schemas.microsoft.com/office/drawing/2014/main" id="{C8ADBB24-D78F-495F-AA1B-B9D9F63E3305}"/>
              </a:ext>
            </a:extLst>
          </p:cNvPr>
          <p:cNvSpPr/>
          <p:nvPr/>
        </p:nvSpPr>
        <p:spPr>
          <a:xfrm>
            <a:off x="6305076" y="3749703"/>
            <a:ext cx="773711" cy="775799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4" name="Straight Connector 18">
            <a:extLst>
              <a:ext uri="{FF2B5EF4-FFF2-40B4-BE49-F238E27FC236}">
                <a16:creationId xmlns:a16="http://schemas.microsoft.com/office/drawing/2014/main" id="{7BD8E370-08E4-4BE5-96C6-10514FC3E224}"/>
              </a:ext>
            </a:extLst>
          </p:cNvPr>
          <p:cNvCxnSpPr>
            <a:cxnSpLocks/>
          </p:cNvCxnSpPr>
          <p:nvPr/>
        </p:nvCxnSpPr>
        <p:spPr>
          <a:xfrm>
            <a:off x="7078787" y="4129604"/>
            <a:ext cx="1730659" cy="16226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9">
            <a:extLst>
              <a:ext uri="{FF2B5EF4-FFF2-40B4-BE49-F238E27FC236}">
                <a16:creationId xmlns:a16="http://schemas.microsoft.com/office/drawing/2014/main" id="{037FD95E-13BE-4C53-9850-23B37A929AEE}"/>
              </a:ext>
            </a:extLst>
          </p:cNvPr>
          <p:cNvSpPr txBox="1"/>
          <p:nvPr/>
        </p:nvSpPr>
        <p:spPr>
          <a:xfrm>
            <a:off x="5875948" y="3773031"/>
            <a:ext cx="306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Studio Code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6" name="Straight Connector 21">
            <a:extLst>
              <a:ext uri="{FF2B5EF4-FFF2-40B4-BE49-F238E27FC236}">
                <a16:creationId xmlns:a16="http://schemas.microsoft.com/office/drawing/2014/main" id="{6863944C-23D0-4F12-BF41-F1847FA6149C}"/>
              </a:ext>
            </a:extLst>
          </p:cNvPr>
          <p:cNvCxnSpPr>
            <a:cxnSpLocks/>
          </p:cNvCxnSpPr>
          <p:nvPr/>
        </p:nvCxnSpPr>
        <p:spPr>
          <a:xfrm>
            <a:off x="6549081" y="1974204"/>
            <a:ext cx="1485022" cy="8693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onut 60">
            <a:extLst>
              <a:ext uri="{FF2B5EF4-FFF2-40B4-BE49-F238E27FC236}">
                <a16:creationId xmlns:a16="http://schemas.microsoft.com/office/drawing/2014/main" id="{5226E49F-2F85-4944-B4E7-E1748C6B2024}"/>
              </a:ext>
            </a:extLst>
          </p:cNvPr>
          <p:cNvSpPr/>
          <p:nvPr/>
        </p:nvSpPr>
        <p:spPr>
          <a:xfrm>
            <a:off x="3661405" y="4931880"/>
            <a:ext cx="773711" cy="775798"/>
          </a:xfrm>
          <a:prstGeom prst="donut">
            <a:avLst>
              <a:gd name="adj" fmla="val 8736"/>
            </a:avLst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8" name="Straight Connector 24">
            <a:extLst>
              <a:ext uri="{FF2B5EF4-FFF2-40B4-BE49-F238E27FC236}">
                <a16:creationId xmlns:a16="http://schemas.microsoft.com/office/drawing/2014/main" id="{0E6F2371-DC5C-4431-8C85-C7E4BAE86F62}"/>
              </a:ext>
            </a:extLst>
          </p:cNvPr>
          <p:cNvCxnSpPr>
            <a:cxnSpLocks/>
          </p:cNvCxnSpPr>
          <p:nvPr/>
        </p:nvCxnSpPr>
        <p:spPr>
          <a:xfrm>
            <a:off x="4435116" y="5327624"/>
            <a:ext cx="4412321" cy="0"/>
          </a:xfrm>
          <a:prstGeom prst="line">
            <a:avLst/>
          </a:prstGeom>
          <a:ln w="12700">
            <a:solidFill>
              <a:schemeClr val="accent4">
                <a:lumMod val="9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5">
            <a:extLst>
              <a:ext uri="{FF2B5EF4-FFF2-40B4-BE49-F238E27FC236}">
                <a16:creationId xmlns:a16="http://schemas.microsoft.com/office/drawing/2014/main" id="{B22A211F-96FF-45CA-9FAA-EF038FD9FE27}"/>
              </a:ext>
            </a:extLst>
          </p:cNvPr>
          <p:cNvSpPr txBox="1"/>
          <p:nvPr/>
        </p:nvSpPr>
        <p:spPr>
          <a:xfrm>
            <a:off x="4435116" y="4939836"/>
            <a:ext cx="446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MATLAB 2017b with Computer Vision Toolbox</a:t>
            </a:r>
          </a:p>
          <a:p>
            <a:pPr algn="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Donut 61">
            <a:extLst>
              <a:ext uri="{FF2B5EF4-FFF2-40B4-BE49-F238E27FC236}">
                <a16:creationId xmlns:a16="http://schemas.microsoft.com/office/drawing/2014/main" id="{70BF848B-9D04-486A-9A63-E5B991D5EB25}"/>
              </a:ext>
            </a:extLst>
          </p:cNvPr>
          <p:cNvSpPr/>
          <p:nvPr/>
        </p:nvSpPr>
        <p:spPr>
          <a:xfrm>
            <a:off x="6549081" y="2588238"/>
            <a:ext cx="773712" cy="775799"/>
          </a:xfrm>
          <a:prstGeom prst="donut">
            <a:avLst>
              <a:gd name="adj" fmla="val 873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2" name="Straight Connector 27">
            <a:extLst>
              <a:ext uri="{FF2B5EF4-FFF2-40B4-BE49-F238E27FC236}">
                <a16:creationId xmlns:a16="http://schemas.microsoft.com/office/drawing/2014/main" id="{12BDA275-9C0A-41DA-A1B0-1215041FD955}"/>
              </a:ext>
            </a:extLst>
          </p:cNvPr>
          <p:cNvCxnSpPr>
            <a:cxnSpLocks/>
          </p:cNvCxnSpPr>
          <p:nvPr/>
        </p:nvCxnSpPr>
        <p:spPr>
          <a:xfrm>
            <a:off x="7290486" y="2996193"/>
            <a:ext cx="776569" cy="0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8">
            <a:extLst>
              <a:ext uri="{FF2B5EF4-FFF2-40B4-BE49-F238E27FC236}">
                <a16:creationId xmlns:a16="http://schemas.microsoft.com/office/drawing/2014/main" id="{F239B603-7C29-41CB-8804-217B943522A1}"/>
              </a:ext>
            </a:extLst>
          </p:cNvPr>
          <p:cNvSpPr txBox="1"/>
          <p:nvPr/>
        </p:nvSpPr>
        <p:spPr>
          <a:xfrm>
            <a:off x="5102649" y="2615197"/>
            <a:ext cx="299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Kivy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4" name="Graphic 31" descr="Internet Of Things outline">
            <a:extLst>
              <a:ext uri="{FF2B5EF4-FFF2-40B4-BE49-F238E27FC236}">
                <a16:creationId xmlns:a16="http://schemas.microsoft.com/office/drawing/2014/main" id="{0B0E6F81-02A7-4B2B-A249-0A4D2AC64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3955" y="2645564"/>
            <a:ext cx="1728332" cy="1728332"/>
          </a:xfrm>
          <a:prstGeom prst="rect">
            <a:avLst/>
          </a:prstGeom>
        </p:spPr>
      </p:pic>
      <p:pic>
        <p:nvPicPr>
          <p:cNvPr id="55" name="Picture 35" descr="Icon&#10;&#10;Description automatically generated">
            <a:extLst>
              <a:ext uri="{FF2B5EF4-FFF2-40B4-BE49-F238E27FC236}">
                <a16:creationId xmlns:a16="http://schemas.microsoft.com/office/drawing/2014/main" id="{33516E2F-7880-4227-AA6A-ED03817A8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680" y="2791060"/>
            <a:ext cx="386632" cy="386632"/>
          </a:xfrm>
          <a:prstGeom prst="rect">
            <a:avLst/>
          </a:prstGeom>
        </p:spPr>
      </p:pic>
      <p:pic>
        <p:nvPicPr>
          <p:cNvPr id="56" name="Picture 2" descr="Visual Studio Code 2019 Icona">
            <a:extLst>
              <a:ext uri="{FF2B5EF4-FFF2-40B4-BE49-F238E27FC236}">
                <a16:creationId xmlns:a16="http://schemas.microsoft.com/office/drawing/2014/main" id="{6A3096E8-74D9-41B1-98A7-97739450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65" y="3814365"/>
            <a:ext cx="641022" cy="64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39B7432E-9EC8-4B2F-BA45-1368CA1DC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575" y="5093475"/>
            <a:ext cx="521372" cy="46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49">
            <a:extLst>
              <a:ext uri="{FF2B5EF4-FFF2-40B4-BE49-F238E27FC236}">
                <a16:creationId xmlns:a16="http://schemas.microsoft.com/office/drawing/2014/main" id="{5B9C9A7D-B12B-4A91-A2CD-B7CBFCEB318C}"/>
              </a:ext>
            </a:extLst>
          </p:cNvPr>
          <p:cNvSpPr/>
          <p:nvPr/>
        </p:nvSpPr>
        <p:spPr>
          <a:xfrm>
            <a:off x="6294260" y="3545297"/>
            <a:ext cx="2553177" cy="105003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ctangle 38">
            <a:extLst>
              <a:ext uri="{FF2B5EF4-FFF2-40B4-BE49-F238E27FC236}">
                <a16:creationId xmlns:a16="http://schemas.microsoft.com/office/drawing/2014/main" id="{CE0A4FB2-F28E-4841-A142-DA6798451F50}"/>
              </a:ext>
            </a:extLst>
          </p:cNvPr>
          <p:cNvSpPr/>
          <p:nvPr/>
        </p:nvSpPr>
        <p:spPr>
          <a:xfrm>
            <a:off x="5826333" y="1570772"/>
            <a:ext cx="2658639" cy="80002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ctangle 38">
            <a:extLst>
              <a:ext uri="{FF2B5EF4-FFF2-40B4-BE49-F238E27FC236}">
                <a16:creationId xmlns:a16="http://schemas.microsoft.com/office/drawing/2014/main" id="{4778FAD2-27D5-489D-8EE6-E496A35DE9ED}"/>
              </a:ext>
            </a:extLst>
          </p:cNvPr>
          <p:cNvSpPr/>
          <p:nvPr/>
        </p:nvSpPr>
        <p:spPr>
          <a:xfrm>
            <a:off x="6362231" y="2591947"/>
            <a:ext cx="2658639" cy="80002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2F8CA19-23B8-4088-8531-245F6BBAE4C5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DA08F71D-0BEA-454E-899F-FB9847D67B77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573515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E3C05B6-0867-4F3A-A976-5C5A26634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0480" y="1446089"/>
            <a:ext cx="5597476" cy="313398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42694"/>
            <a:ext cx="8581043" cy="840400"/>
          </a:xfrm>
        </p:spPr>
        <p:txBody>
          <a:bodyPr/>
          <a:lstStyle/>
          <a:p>
            <a:r>
              <a:rPr lang="it-IT" dirty="0"/>
              <a:t>Calibration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31579-0CF3-45C7-97BD-E55F0C299ADA}"/>
              </a:ext>
            </a:extLst>
          </p:cNvPr>
          <p:cNvSpPr txBox="1"/>
          <p:nvPr/>
        </p:nvSpPr>
        <p:spPr>
          <a:xfrm>
            <a:off x="5506995" y="2376151"/>
            <a:ext cx="3294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/>
              <a:t>First servomotor: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0 angle: </a:t>
            </a:r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lies on the positive portion of the X-axis</a:t>
            </a:r>
            <a:endParaRPr lang="it-IT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90 angle: </a:t>
            </a:r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lies on the positive portion of the Y-axis</a:t>
            </a:r>
            <a:endParaRPr lang="it-IT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180 angle: </a:t>
            </a:r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lies on the negative portion of the X-axis</a:t>
            </a:r>
            <a:endParaRPr lang="it-IT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1B315-8246-4587-B397-48A5B8B182AB}"/>
              </a:ext>
            </a:extLst>
          </p:cNvPr>
          <p:cNvSpPr txBox="1"/>
          <p:nvPr/>
        </p:nvSpPr>
        <p:spPr>
          <a:xfrm>
            <a:off x="278695" y="4580073"/>
            <a:ext cx="8522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/>
              <a:t>Second servomotor: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0 angle:</a:t>
            </a:r>
            <a:r>
              <a:rPr lang="it-IT" i="1" dirty="0"/>
              <a:t> </a:t>
            </a:r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60° angle between the Z-axis and the straight line which is the extension of the arm to which the sonar is linked.</a:t>
            </a:r>
            <a:endParaRPr lang="it-IT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90 angle: </a:t>
            </a:r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0 angle + 90° = 150° (almost)</a:t>
            </a:r>
            <a:endParaRPr lang="it-IT" i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216282-26A7-49BA-B128-0CAEC0BFA4E6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3C06A4D-6FF8-41AB-809B-D1852FB11ED3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3867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3620229-2460-4993-A2A0-FB6F15D7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2" y="1432745"/>
            <a:ext cx="6158988" cy="344836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53961"/>
            <a:ext cx="8581043" cy="924440"/>
          </a:xfrm>
        </p:spPr>
        <p:txBody>
          <a:bodyPr/>
          <a:lstStyle/>
          <a:p>
            <a:r>
              <a:rPr lang="it-IT" dirty="0"/>
              <a:t>Calibration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4E767-1BAC-4544-8E2D-B42DB54ED0BB}"/>
              </a:ext>
            </a:extLst>
          </p:cNvPr>
          <p:cNvSpPr txBox="1"/>
          <p:nvPr/>
        </p:nvSpPr>
        <p:spPr>
          <a:xfrm>
            <a:off x="345990" y="5189838"/>
            <a:ext cx="8581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rgbClr val="FF0000"/>
                </a:solidFill>
                <a:effectLst/>
                <a:latin typeface="+mj-lt"/>
              </a:rPr>
              <a:t>alpha</a:t>
            </a:r>
            <a:r>
              <a:rPr lang="it-IT" sz="16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 = SERVO_MID_ANGLE - Servo_GetPosition1()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rgbClr val="0070C0"/>
                </a:solidFill>
                <a:effectLst/>
                <a:latin typeface="+mj-lt"/>
              </a:rPr>
              <a:t>beta</a:t>
            </a:r>
            <a:r>
              <a:rPr lang="it-IT" sz="16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 = Servo_GetPosition2() + ANGLE_ZERO-SERVO_MID_ANGLE</a:t>
            </a:r>
            <a:endParaRPr lang="it-IT" sz="1600" dirty="0">
              <a:latin typeface="Lucida Console" panose="020B06090405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E8350-44E0-41C1-A9E8-26818E5E95EE}"/>
              </a:ext>
            </a:extLst>
          </p:cNvPr>
          <p:cNvSpPr txBox="1"/>
          <p:nvPr/>
        </p:nvSpPr>
        <p:spPr>
          <a:xfrm>
            <a:off x="5940231" y="4122118"/>
            <a:ext cx="30964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SERVO_MID_ANGLE = 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0" i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ANGLE_ZERO = 60</a:t>
            </a:r>
            <a:endParaRPr lang="it-IT" sz="1600" dirty="0">
              <a:solidFill>
                <a:srgbClr val="24292E"/>
              </a:solidFill>
              <a:latin typeface="Lucida Console" panose="020B0609040504020204" pitchFamily="49" charset="0"/>
            </a:endParaRP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D4277D-46C7-4817-9978-E712C680D637}"/>
              </a:ext>
            </a:extLst>
          </p:cNvPr>
          <p:cNvSpPr txBox="1"/>
          <p:nvPr/>
        </p:nvSpPr>
        <p:spPr>
          <a:xfrm>
            <a:off x="266394" y="636217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17A08AB-3D4D-4C73-90CD-40BE995BF4C4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5430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92D24FF8-0E54-41E4-B6D9-7F0ACD2DBED4}"/>
              </a:ext>
            </a:extLst>
          </p:cNvPr>
          <p:cNvGrpSpPr/>
          <p:nvPr/>
        </p:nvGrpSpPr>
        <p:grpSpPr>
          <a:xfrm>
            <a:off x="607116" y="2712218"/>
            <a:ext cx="3571128" cy="1999447"/>
            <a:chOff x="607116" y="2712218"/>
            <a:chExt cx="3571128" cy="1999447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AA050BAC-2E8F-4292-8B50-000DFD580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116" y="2712218"/>
              <a:ext cx="3571128" cy="1999447"/>
            </a:xfrm>
            <a:prstGeom prst="rect">
              <a:avLst/>
            </a:prstGeom>
          </p:spPr>
        </p:pic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B439887E-B33C-416C-AD76-7AC442DEE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4247" y="3555033"/>
              <a:ext cx="578433" cy="84480"/>
            </a:xfrm>
            <a:prstGeom prst="straightConnector1">
              <a:avLst/>
            </a:prstGeom>
            <a:ln>
              <a:solidFill>
                <a:srgbClr val="FE8B4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47695676-04CA-4AA0-A5E2-5DF3E9A08C43}"/>
                </a:ext>
              </a:extLst>
            </p:cNvPr>
            <p:cNvCxnSpPr/>
            <p:nvPr/>
          </p:nvCxnSpPr>
          <p:spPr>
            <a:xfrm flipV="1">
              <a:off x="1814247" y="3641114"/>
              <a:ext cx="0" cy="50536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21509E38-8291-4F68-8B0F-156F2FE541DF}"/>
                </a:ext>
              </a:extLst>
            </p:cNvPr>
            <p:cNvCxnSpPr>
              <a:cxnSpLocks/>
            </p:cNvCxnSpPr>
            <p:nvPr/>
          </p:nvCxnSpPr>
          <p:spPr>
            <a:xfrm>
              <a:off x="1655445" y="3571875"/>
              <a:ext cx="197440" cy="60446"/>
            </a:xfrm>
            <a:prstGeom prst="straightConnector1">
              <a:avLst/>
            </a:prstGeom>
            <a:ln>
              <a:solidFill>
                <a:srgbClr val="F369A7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2BD6E6B0-4393-4513-BF33-6AAE0147C8DB}"/>
                </a:ext>
              </a:extLst>
            </p:cNvPr>
            <p:cNvSpPr txBox="1"/>
            <p:nvPr/>
          </p:nvSpPr>
          <p:spPr>
            <a:xfrm rot="944360">
              <a:off x="1636786" y="3430822"/>
              <a:ext cx="5140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solidFill>
                    <a:srgbClr val="EF3187"/>
                  </a:solidFill>
                  <a:latin typeface="Lucida Console" panose="020B0609040504020204" pitchFamily="49" charset="0"/>
                </a:rPr>
                <a:t>D2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E391D120-C147-448E-821D-BA5F2975E8B2}"/>
                </a:ext>
              </a:extLst>
            </p:cNvPr>
            <p:cNvSpPr txBox="1"/>
            <p:nvPr/>
          </p:nvSpPr>
          <p:spPr>
            <a:xfrm rot="21044104">
              <a:off x="1816168" y="3548150"/>
              <a:ext cx="93072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600" dirty="0">
                  <a:solidFill>
                    <a:srgbClr val="FE8B44"/>
                  </a:solidFill>
                  <a:latin typeface="Lucida Console" panose="020B0609040504020204" pitchFamily="49" charset="0"/>
                </a:rPr>
                <a:t>ARM_LENGTH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3F7CC76E-5B25-4BD9-8AC9-6CD5AA39586A}"/>
                </a:ext>
              </a:extLst>
            </p:cNvPr>
            <p:cNvSpPr txBox="1"/>
            <p:nvPr/>
          </p:nvSpPr>
          <p:spPr>
            <a:xfrm>
              <a:off x="1767524" y="3925920"/>
              <a:ext cx="5140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Z1</a:t>
              </a: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Coordinates computation</a:t>
            </a:r>
          </a:p>
        </p:txBody>
      </p:sp>
      <p:sp>
        <p:nvSpPr>
          <p:cNvPr id="12" name="Block Arc 8">
            <a:extLst>
              <a:ext uri="{FF2B5EF4-FFF2-40B4-BE49-F238E27FC236}">
                <a16:creationId xmlns:a16="http://schemas.microsoft.com/office/drawing/2014/main" id="{BF7217E8-6719-43EB-B74C-1641191401F0}"/>
              </a:ext>
            </a:extLst>
          </p:cNvPr>
          <p:cNvSpPr/>
          <p:nvPr/>
        </p:nvSpPr>
        <p:spPr>
          <a:xfrm>
            <a:off x="100994" y="1576193"/>
            <a:ext cx="4409855" cy="4418033"/>
          </a:xfrm>
          <a:prstGeom prst="blockArc">
            <a:avLst>
              <a:gd name="adj1" fmla="val 16267252"/>
              <a:gd name="adj2" fmla="val 21542761"/>
              <a:gd name="adj3" fmla="val 1138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3" name="Block Arc 7">
            <a:extLst>
              <a:ext uri="{FF2B5EF4-FFF2-40B4-BE49-F238E27FC236}">
                <a16:creationId xmlns:a16="http://schemas.microsoft.com/office/drawing/2014/main" id="{BCE302BF-75F5-4E5E-9756-E27FDB858767}"/>
              </a:ext>
            </a:extLst>
          </p:cNvPr>
          <p:cNvSpPr/>
          <p:nvPr/>
        </p:nvSpPr>
        <p:spPr>
          <a:xfrm rot="5400000">
            <a:off x="96907" y="1597865"/>
            <a:ext cx="4418029" cy="4409857"/>
          </a:xfrm>
          <a:prstGeom prst="blockArc">
            <a:avLst>
              <a:gd name="adj1" fmla="val 16185880"/>
              <a:gd name="adj2" fmla="val 21496891"/>
              <a:gd name="adj3" fmla="val 1162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4" name="Block Arc 9">
            <a:extLst>
              <a:ext uri="{FF2B5EF4-FFF2-40B4-BE49-F238E27FC236}">
                <a16:creationId xmlns:a16="http://schemas.microsoft.com/office/drawing/2014/main" id="{AF7C67D0-BC2F-4B24-9BA7-8E027E26AEC1}"/>
              </a:ext>
            </a:extLst>
          </p:cNvPr>
          <p:cNvSpPr/>
          <p:nvPr/>
        </p:nvSpPr>
        <p:spPr>
          <a:xfrm rot="10800000">
            <a:off x="100991" y="1593776"/>
            <a:ext cx="4409858" cy="4418033"/>
          </a:xfrm>
          <a:prstGeom prst="blockArc">
            <a:avLst>
              <a:gd name="adj1" fmla="val 16170281"/>
              <a:gd name="adj2" fmla="val 21599847"/>
              <a:gd name="adj3" fmla="val 114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0" name="Block Arc 10">
            <a:extLst>
              <a:ext uri="{FF2B5EF4-FFF2-40B4-BE49-F238E27FC236}">
                <a16:creationId xmlns:a16="http://schemas.microsoft.com/office/drawing/2014/main" id="{CCD3070A-AB4D-47F5-B0B0-F5929EEB96DB}"/>
              </a:ext>
            </a:extLst>
          </p:cNvPr>
          <p:cNvSpPr/>
          <p:nvPr/>
        </p:nvSpPr>
        <p:spPr>
          <a:xfrm rot="16200000">
            <a:off x="96906" y="1580283"/>
            <a:ext cx="4418033" cy="4409855"/>
          </a:xfrm>
          <a:prstGeom prst="blockArc">
            <a:avLst>
              <a:gd name="adj1" fmla="val 16272490"/>
              <a:gd name="adj2" fmla="val 21596115"/>
              <a:gd name="adj3" fmla="val 112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21" name="그룹 9">
            <a:extLst>
              <a:ext uri="{FF2B5EF4-FFF2-40B4-BE49-F238E27FC236}">
                <a16:creationId xmlns:a16="http://schemas.microsoft.com/office/drawing/2014/main" id="{F104F4CF-3162-4EC3-BA4C-80E3D95A90D0}"/>
              </a:ext>
            </a:extLst>
          </p:cNvPr>
          <p:cNvGrpSpPr/>
          <p:nvPr/>
        </p:nvGrpSpPr>
        <p:grpSpPr>
          <a:xfrm>
            <a:off x="-63358" y="1362602"/>
            <a:ext cx="5056814" cy="4946339"/>
            <a:chOff x="924229" y="1606109"/>
            <a:chExt cx="4712293" cy="4623159"/>
          </a:xfrm>
        </p:grpSpPr>
        <p:sp>
          <p:nvSpPr>
            <p:cNvPr id="22" name="Block Arc 3">
              <a:extLst>
                <a:ext uri="{FF2B5EF4-FFF2-40B4-BE49-F238E27FC236}">
                  <a16:creationId xmlns:a16="http://schemas.microsoft.com/office/drawing/2014/main" id="{68B6C811-95E8-4C67-9BBD-377E4F200277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751461"/>
                <a:gd name="adj2" fmla="val 2282234"/>
                <a:gd name="adj3" fmla="val 9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0BECB6C2-83FE-454F-B595-23F6825D410B}"/>
                </a:ext>
              </a:extLst>
            </p:cNvPr>
            <p:cNvSpPr/>
            <p:nvPr/>
          </p:nvSpPr>
          <p:spPr>
            <a:xfrm>
              <a:off x="4155249" y="1685198"/>
              <a:ext cx="288032" cy="288032"/>
            </a:xfrm>
            <a:prstGeom prst="ellipse">
              <a:avLst/>
            </a:prstGeom>
            <a:solidFill>
              <a:srgbClr val="0F6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4" name="Oval 5">
              <a:extLst>
                <a:ext uri="{FF2B5EF4-FFF2-40B4-BE49-F238E27FC236}">
                  <a16:creationId xmlns:a16="http://schemas.microsoft.com/office/drawing/2014/main" id="{BF5C80F9-F060-4FC5-B414-48C7A35E8023}"/>
                </a:ext>
              </a:extLst>
            </p:cNvPr>
            <p:cNvSpPr/>
            <p:nvPr/>
          </p:nvSpPr>
          <p:spPr>
            <a:xfrm>
              <a:off x="5348490" y="4180397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id="{568A3576-3709-488B-9352-00B9FD2437F4}"/>
                </a:ext>
              </a:extLst>
            </p:cNvPr>
            <p:cNvSpPr/>
            <p:nvPr/>
          </p:nvSpPr>
          <p:spPr>
            <a:xfrm>
              <a:off x="5159908" y="2796092"/>
              <a:ext cx="288032" cy="288032"/>
            </a:xfrm>
            <a:prstGeom prst="ellipse">
              <a:avLst/>
            </a:prstGeom>
            <a:solidFill>
              <a:srgbClr val="009D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EA2D4830-DD35-444B-BA82-CA5014037BBC}"/>
                </a:ext>
              </a:extLst>
            </p:cNvPr>
            <p:cNvSpPr/>
            <p:nvPr/>
          </p:nvSpPr>
          <p:spPr>
            <a:xfrm>
              <a:off x="4854187" y="5256314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2E831D-1801-4139-A967-D112704AD693}"/>
              </a:ext>
            </a:extLst>
          </p:cNvPr>
          <p:cNvSpPr txBox="1"/>
          <p:nvPr/>
        </p:nvSpPr>
        <p:spPr>
          <a:xfrm>
            <a:off x="3993212" y="1396210"/>
            <a:ext cx="504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EF3187"/>
                </a:solidFill>
                <a:effectLst/>
                <a:latin typeface="Lucida Console" panose="020B0609040504020204" pitchFamily="49" charset="0"/>
              </a:rPr>
              <a:t>D2</a:t>
            </a: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distance between the middle of the crankshaft of the second servomotor and the Z-axis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30507-0C51-45C4-A39F-5CC222F97710}"/>
              </a:ext>
            </a:extLst>
          </p:cNvPr>
          <p:cNvSpPr txBox="1"/>
          <p:nvPr/>
        </p:nvSpPr>
        <p:spPr>
          <a:xfrm>
            <a:off x="4936049" y="2412818"/>
            <a:ext cx="4205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FE8B44"/>
                </a:solidFill>
                <a:effectLst/>
                <a:latin typeface="Lucida Console" panose="020B0609040504020204" pitchFamily="49" charset="0"/>
              </a:rPr>
              <a:t>ARM_LENGTH</a:t>
            </a: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length of the connection component that allows the rotation of the sonar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solidally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with the second crankshaft</a:t>
            </a:r>
          </a:p>
          <a:p>
            <a:endParaRPr lang="it-IT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23F4F8-D485-4DE4-8CDB-AF91E2761616}"/>
              </a:ext>
            </a:extLst>
          </p:cNvPr>
          <p:cNvSpPr txBox="1"/>
          <p:nvPr/>
        </p:nvSpPr>
        <p:spPr>
          <a:xfrm>
            <a:off x="4542207" y="5025892"/>
            <a:ext cx="4790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pos_servo1_rad</a:t>
            </a: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: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US" b="0" i="0" dirty="0">
                <a:solidFill>
                  <a:srgbClr val="FF0000"/>
                </a:solidFill>
                <a:effectLst/>
                <a:latin typeface="-apple-system"/>
              </a:rPr>
              <a:t>alpha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in rad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448AD7"/>
                </a:solidFill>
                <a:effectLst/>
                <a:latin typeface="Lucida Console" panose="020B0609040504020204" pitchFamily="49" charset="0"/>
              </a:rPr>
              <a:t>pos_servo2_rad</a:t>
            </a:r>
            <a:r>
              <a:rPr lang="en-US" sz="1400" b="0" i="0" dirty="0">
                <a:solidFill>
                  <a:srgbClr val="24292E"/>
                </a:solidFill>
                <a:effectLst/>
                <a:latin typeface="-apple-system"/>
              </a:rPr>
              <a:t>: </a:t>
            </a:r>
            <a:r>
              <a:rPr lang="en-US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beta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in rad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800080"/>
                </a:solidFill>
                <a:effectLst/>
                <a:latin typeface="Lucida Console" panose="020B0609040504020204" pitchFamily="49" charset="0"/>
              </a:rPr>
              <a:t>pos_servo2_z_rad</a:t>
            </a:r>
            <a:r>
              <a:rPr lang="en-US" sz="1200" b="0" i="0" dirty="0">
                <a:effectLst/>
                <a:latin typeface="Lucida Console" panose="020B0609040504020204" pitchFamily="49" charset="0"/>
              </a:rPr>
              <a:t>:</a:t>
            </a:r>
            <a:r>
              <a:rPr lang="en-US" sz="1400" b="0" i="0" dirty="0">
                <a:effectLst/>
                <a:latin typeface="Lucida Console" panose="020B0609040504020204" pitchFamily="49" charset="0"/>
              </a:rPr>
              <a:t> </a:t>
            </a:r>
            <a:r>
              <a:rPr lang="en-US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-apple-system"/>
              </a:rPr>
              <a:t>beta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+ </a:t>
            </a:r>
            <a:r>
              <a:rPr lang="en-US" sz="1400" b="0" i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ANGLE_ZERO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(rad)</a:t>
            </a:r>
          </a:p>
          <a:p>
            <a:pPr algn="l"/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9145A-DE53-4D21-B885-157B9ABD256C}"/>
              </a:ext>
            </a:extLst>
          </p:cNvPr>
          <p:cNvSpPr txBox="1"/>
          <p:nvPr/>
        </p:nvSpPr>
        <p:spPr>
          <a:xfrm>
            <a:off x="5101464" y="4033642"/>
            <a:ext cx="408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00B050"/>
                </a:solidFill>
                <a:effectLst/>
                <a:latin typeface="Lucida Console" panose="020B0609040504020204" pitchFamily="49" charset="0"/>
              </a:rPr>
              <a:t>Z1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is the height of the crankshaft of the second servomotor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C383BDA-78BC-4C8D-95C7-C1337468D1AF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FB52FC8-08F7-42D1-85DB-AED4007BDFBA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77360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79C3EB34-7FFE-4403-BA50-F93A1A809CC7}"/>
              </a:ext>
            </a:extLst>
          </p:cNvPr>
          <p:cNvGrpSpPr/>
          <p:nvPr/>
        </p:nvGrpSpPr>
        <p:grpSpPr>
          <a:xfrm>
            <a:off x="1558103" y="1379605"/>
            <a:ext cx="6729370" cy="3941703"/>
            <a:chOff x="607116" y="2712218"/>
            <a:chExt cx="3571128" cy="1999447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CF29D98F-08E3-4710-8697-6B2EDE8E9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116" y="2712218"/>
              <a:ext cx="3571128" cy="1999447"/>
            </a:xfrm>
            <a:prstGeom prst="rect">
              <a:avLst/>
            </a:prstGeom>
          </p:spPr>
        </p:pic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BAD10A2E-B84E-4D15-B70A-14F6B12B0F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4247" y="3555033"/>
              <a:ext cx="578433" cy="84480"/>
            </a:xfrm>
            <a:prstGeom prst="straightConnector1">
              <a:avLst/>
            </a:prstGeom>
            <a:ln>
              <a:solidFill>
                <a:srgbClr val="FE8B4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2 19">
              <a:extLst>
                <a:ext uri="{FF2B5EF4-FFF2-40B4-BE49-F238E27FC236}">
                  <a16:creationId xmlns:a16="http://schemas.microsoft.com/office/drawing/2014/main" id="{84953696-FB3B-4BA2-A489-0DE3F0878AA8}"/>
                </a:ext>
              </a:extLst>
            </p:cNvPr>
            <p:cNvCxnSpPr/>
            <p:nvPr/>
          </p:nvCxnSpPr>
          <p:spPr>
            <a:xfrm flipV="1">
              <a:off x="1814247" y="3641114"/>
              <a:ext cx="0" cy="505360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0249E48C-CCA7-459C-B555-2C5EF8D794F6}"/>
                </a:ext>
              </a:extLst>
            </p:cNvPr>
            <p:cNvCxnSpPr>
              <a:cxnSpLocks/>
            </p:cNvCxnSpPr>
            <p:nvPr/>
          </p:nvCxnSpPr>
          <p:spPr>
            <a:xfrm>
              <a:off x="1655445" y="3571875"/>
              <a:ext cx="197440" cy="60446"/>
            </a:xfrm>
            <a:prstGeom prst="straightConnector1">
              <a:avLst/>
            </a:prstGeom>
            <a:ln>
              <a:solidFill>
                <a:srgbClr val="F369A7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41506D94-E846-4B58-9972-01B06EE48AF2}"/>
                </a:ext>
              </a:extLst>
            </p:cNvPr>
            <p:cNvSpPr txBox="1"/>
            <p:nvPr/>
          </p:nvSpPr>
          <p:spPr>
            <a:xfrm rot="944360">
              <a:off x="1636786" y="3430822"/>
              <a:ext cx="5140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solidFill>
                    <a:srgbClr val="EF3187"/>
                  </a:solidFill>
                  <a:latin typeface="Lucida Console" panose="020B0609040504020204" pitchFamily="49" charset="0"/>
                </a:rPr>
                <a:t>D2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1573580-2699-4EFB-8DFF-B93F3CA5C7F0}"/>
                </a:ext>
              </a:extLst>
            </p:cNvPr>
            <p:cNvSpPr txBox="1"/>
            <p:nvPr/>
          </p:nvSpPr>
          <p:spPr>
            <a:xfrm rot="21044104">
              <a:off x="1816168" y="3548150"/>
              <a:ext cx="93072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600" dirty="0">
                  <a:solidFill>
                    <a:srgbClr val="FE8B44"/>
                  </a:solidFill>
                  <a:latin typeface="Lucida Console" panose="020B0609040504020204" pitchFamily="49" charset="0"/>
                </a:rPr>
                <a:t>ARM_LENGTH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E330E8-0F79-46A4-BDF0-06D67DC0DBD4}"/>
                </a:ext>
              </a:extLst>
            </p:cNvPr>
            <p:cNvSpPr txBox="1"/>
            <p:nvPr/>
          </p:nvSpPr>
          <p:spPr>
            <a:xfrm>
              <a:off x="1767524" y="3925920"/>
              <a:ext cx="5140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dirty="0">
                  <a:solidFill>
                    <a:srgbClr val="00B050"/>
                  </a:solidFill>
                  <a:latin typeface="Lucida Console" panose="020B0609040504020204" pitchFamily="49" charset="0"/>
                </a:rPr>
                <a:t>Z1</a:t>
              </a: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Coordinates computation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3C9C3-76BC-47EB-9E2A-4B2BD6EBD16B}"/>
              </a:ext>
            </a:extLst>
          </p:cNvPr>
          <p:cNvSpPr txBox="1"/>
          <p:nvPr/>
        </p:nvSpPr>
        <p:spPr>
          <a:xfrm>
            <a:off x="744246" y="5262444"/>
            <a:ext cx="9351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X = (</a:t>
            </a:r>
            <a:r>
              <a:rPr lang="it-IT" sz="1200" b="0" dirty="0">
                <a:solidFill>
                  <a:srgbClr val="EF3187"/>
                </a:solidFill>
                <a:effectLst/>
                <a:latin typeface="Lucida Console" panose="020B0609040504020204" pitchFamily="49" charset="0"/>
              </a:rPr>
              <a:t>D2 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+ (</a:t>
            </a:r>
            <a:r>
              <a:rPr lang="it-IT" sz="1200" b="0" dirty="0">
                <a:solidFill>
                  <a:srgbClr val="FE8B44"/>
                </a:solidFill>
                <a:effectLst/>
                <a:latin typeface="Lucida Console" panose="020B0609040504020204" pitchFamily="49" charset="0"/>
              </a:rPr>
              <a:t>ARM_LENGTH 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it-IT" sz="1200" b="0" dirty="0" err="1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distance_real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) * cos(</a:t>
            </a:r>
            <a:r>
              <a:rPr lang="it-IT" sz="1200" b="0" dirty="0">
                <a:solidFill>
                  <a:srgbClr val="448AD7"/>
                </a:solidFill>
                <a:effectLst/>
                <a:latin typeface="Lucida Console" panose="020B0609040504020204" pitchFamily="49" charset="0"/>
              </a:rPr>
              <a:t>pos_servo2_rad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)) * sin(</a:t>
            </a:r>
            <a:r>
              <a:rPr lang="it-IT" sz="1200" b="0" dirty="0"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pos_servo1_rad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);</a:t>
            </a:r>
            <a:br>
              <a:rPr lang="it-IT" sz="1200" dirty="0">
                <a:latin typeface="Lucida Console" panose="020B0609040504020204" pitchFamily="49" charset="0"/>
              </a:rPr>
            </a:b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Y = (</a:t>
            </a:r>
            <a:r>
              <a:rPr lang="it-IT" sz="1200" b="0" dirty="0">
                <a:solidFill>
                  <a:srgbClr val="EF3187"/>
                </a:solidFill>
                <a:effectLst/>
                <a:latin typeface="Lucida Console" panose="020B0609040504020204" pitchFamily="49" charset="0"/>
              </a:rPr>
              <a:t>D2 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+ (</a:t>
            </a:r>
            <a:r>
              <a:rPr lang="it-IT" sz="1200" b="0" dirty="0">
                <a:solidFill>
                  <a:srgbClr val="FE8B44"/>
                </a:solidFill>
                <a:effectLst/>
                <a:latin typeface="Lucida Console" panose="020B0609040504020204" pitchFamily="49" charset="0"/>
              </a:rPr>
              <a:t>ARM_LENGTH 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it-IT" sz="1200" b="0" dirty="0" err="1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distance_real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) * cos(</a:t>
            </a:r>
            <a:r>
              <a:rPr lang="it-IT" sz="1200" b="0" dirty="0">
                <a:solidFill>
                  <a:srgbClr val="448AD7"/>
                </a:solidFill>
                <a:effectLst/>
                <a:latin typeface="Lucida Console" panose="020B0609040504020204" pitchFamily="49" charset="0"/>
              </a:rPr>
              <a:t>pos_servo2_rad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)) * cos(</a:t>
            </a:r>
            <a:r>
              <a:rPr lang="it-IT" sz="1200" b="0" dirty="0">
                <a:solidFill>
                  <a:srgbClr val="FF0000"/>
                </a:solidFill>
                <a:effectLst/>
                <a:latin typeface="Lucida Console" panose="020B0609040504020204" pitchFamily="49" charset="0"/>
              </a:rPr>
              <a:t>pos_servo1_rad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);</a:t>
            </a:r>
            <a:br>
              <a:rPr lang="it-IT" sz="1200" dirty="0">
                <a:latin typeface="Lucida Console" panose="020B0609040504020204" pitchFamily="49" charset="0"/>
              </a:rPr>
            </a:b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Z = </a:t>
            </a:r>
            <a:r>
              <a:rPr lang="it-IT" sz="1200" b="0" dirty="0">
                <a:solidFill>
                  <a:srgbClr val="00B050"/>
                </a:solidFill>
                <a:effectLst/>
                <a:latin typeface="Lucida Console" panose="020B0609040504020204" pitchFamily="49" charset="0"/>
              </a:rPr>
              <a:t>Z1 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- (</a:t>
            </a:r>
            <a:r>
              <a:rPr lang="it-IT" sz="1200" b="0" dirty="0">
                <a:solidFill>
                  <a:srgbClr val="FE8B44"/>
                </a:solidFill>
                <a:effectLst/>
                <a:latin typeface="Lucida Console" panose="020B0609040504020204" pitchFamily="49" charset="0"/>
              </a:rPr>
              <a:t>ARM_LENGTH 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+ </a:t>
            </a:r>
            <a:r>
              <a:rPr lang="it-IT" sz="1200" b="0" dirty="0" err="1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distance_real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) * cos(</a:t>
            </a:r>
            <a:r>
              <a:rPr lang="it-IT" sz="1200" b="0" dirty="0">
                <a:solidFill>
                  <a:srgbClr val="800080"/>
                </a:solidFill>
                <a:effectLst/>
                <a:latin typeface="Lucida Console" panose="020B0609040504020204" pitchFamily="49" charset="0"/>
              </a:rPr>
              <a:t>pos_servo2_z_rad</a:t>
            </a:r>
            <a:r>
              <a:rPr lang="it-IT" sz="1200" b="0" dirty="0">
                <a:solidFill>
                  <a:srgbClr val="24292E"/>
                </a:solidFill>
                <a:effectLst/>
                <a:latin typeface="Lucida Console" panose="020B0609040504020204" pitchFamily="49" charset="0"/>
              </a:rPr>
              <a:t>);</a:t>
            </a:r>
            <a:endParaRPr lang="it-IT" sz="1200" dirty="0">
              <a:latin typeface="Lucida Console" panose="020B0609040504020204" pitchFamily="49" charset="0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E59AF635-3BD2-4E3B-9BCA-F9506C4FD6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CEC4D9E-917E-431C-8FBC-563E9054A4E2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A001670-9D3A-417F-947E-47EEE11DAF7D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57112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A2777-D671-4289-8DFC-F752121E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41800"/>
            <a:ext cx="8581043" cy="840400"/>
          </a:xfrm>
        </p:spPr>
        <p:txBody>
          <a:bodyPr/>
          <a:lstStyle/>
          <a:p>
            <a:r>
              <a:rPr lang="it-IT" dirty="0"/>
              <a:t>Finite-</a:t>
            </a:r>
            <a:r>
              <a:rPr lang="it-IT" dirty="0" err="1"/>
              <a:t>states</a:t>
            </a:r>
            <a:r>
              <a:rPr lang="it-IT" dirty="0"/>
              <a:t> machine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5EA8932-3EE3-4F43-B01B-1EBC8EA4D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1"/>
          <a:stretch/>
        </p:blipFill>
        <p:spPr>
          <a:xfrm>
            <a:off x="1008252" y="1270633"/>
            <a:ext cx="7141579" cy="490295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28CCCD-06AE-4D8A-92A0-34A034E0B75F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5753D2-29F6-4FCF-85B3-3B36AE1DEACE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18361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5B08C25-E46D-4CE3-9E58-36EF678D6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5" b="1599"/>
          <a:stretch/>
        </p:blipFill>
        <p:spPr>
          <a:xfrm>
            <a:off x="667755" y="1341120"/>
            <a:ext cx="7712169" cy="475488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DBA2777-D671-4289-8DFC-F752121E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41800"/>
            <a:ext cx="8581043" cy="840400"/>
          </a:xfrm>
        </p:spPr>
        <p:txBody>
          <a:bodyPr/>
          <a:lstStyle/>
          <a:p>
            <a:r>
              <a:rPr lang="it-IT" dirty="0"/>
              <a:t>Finite-</a:t>
            </a:r>
            <a:r>
              <a:rPr lang="it-IT" dirty="0" err="1"/>
              <a:t>states</a:t>
            </a:r>
            <a:r>
              <a:rPr lang="it-IT" dirty="0"/>
              <a:t> machine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BE318907-FB3C-4EC6-B64F-E90591A0FEB9}"/>
              </a:ext>
            </a:extLst>
          </p:cNvPr>
          <p:cNvSpPr/>
          <p:nvPr/>
        </p:nvSpPr>
        <p:spPr>
          <a:xfrm>
            <a:off x="5262881" y="1341120"/>
            <a:ext cx="731520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A554421-D972-4734-877A-D2EFD3D30BA5}"/>
              </a:ext>
            </a:extLst>
          </p:cNvPr>
          <p:cNvSpPr/>
          <p:nvPr/>
        </p:nvSpPr>
        <p:spPr>
          <a:xfrm>
            <a:off x="863600" y="1869440"/>
            <a:ext cx="7612645" cy="422656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ACB9779-5E0E-43AA-BDD6-CACB7138BE22}"/>
              </a:ext>
            </a:extLst>
          </p:cNvPr>
          <p:cNvSpPr/>
          <p:nvPr/>
        </p:nvSpPr>
        <p:spPr>
          <a:xfrm>
            <a:off x="995680" y="1341120"/>
            <a:ext cx="4257042" cy="6604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5CC09D-1A49-4284-86FE-08EC961C08F9}"/>
              </a:ext>
            </a:extLst>
          </p:cNvPr>
          <p:cNvSpPr/>
          <p:nvPr/>
        </p:nvSpPr>
        <p:spPr>
          <a:xfrm>
            <a:off x="6004560" y="1341120"/>
            <a:ext cx="2571209" cy="6604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87F769-F1BC-43E1-BD3B-164A30F0E029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8C31F3F-8451-4F56-A0E7-AA25AB093481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188113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Aim of the project</a:t>
            </a:r>
          </a:p>
        </p:txBody>
      </p:sp>
      <p:pic>
        <p:nvPicPr>
          <p:cNvPr id="7" name="Picture 6" descr="A picture containing electronics, projector, spectacles&#10;&#10;Description automatically generated">
            <a:extLst>
              <a:ext uri="{FF2B5EF4-FFF2-40B4-BE49-F238E27FC236}">
                <a16:creationId xmlns:a16="http://schemas.microsoft.com/office/drawing/2014/main" id="{86843D24-1B5F-4A7D-8C18-F6062423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4" y="4550442"/>
            <a:ext cx="1716415" cy="1287311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C321D7-B723-476E-8DCB-A9048EF99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394" y="1349709"/>
            <a:ext cx="2005517" cy="1680623"/>
          </a:xfrm>
        </p:spPr>
      </p:pic>
      <p:pic>
        <p:nvPicPr>
          <p:cNvPr id="13" name="Graphic 12" descr="Add with solid fill">
            <a:extLst>
              <a:ext uri="{FF2B5EF4-FFF2-40B4-BE49-F238E27FC236}">
                <a16:creationId xmlns:a16="http://schemas.microsoft.com/office/drawing/2014/main" id="{F1D20E2A-4F13-4186-AB1D-4817EE0EF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889" y="3541076"/>
            <a:ext cx="339809" cy="339809"/>
          </a:xfrm>
          <a:prstGeom prst="rect">
            <a:avLst/>
          </a:prstGeom>
        </p:spPr>
      </p:pic>
      <p:pic>
        <p:nvPicPr>
          <p:cNvPr id="17" name="Picture 16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8257B737-CC0B-4B49-ACE7-F03ACCC2A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4683" y="2932247"/>
            <a:ext cx="1974244" cy="189727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49EDFA-6D09-4CBB-B0B1-A96161428723}"/>
              </a:ext>
            </a:extLst>
          </p:cNvPr>
          <p:cNvCxnSpPr/>
          <p:nvPr/>
        </p:nvCxnSpPr>
        <p:spPr>
          <a:xfrm>
            <a:off x="2075687" y="3667734"/>
            <a:ext cx="300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D94509-0177-4E72-BA56-FED156DB3226}"/>
              </a:ext>
            </a:extLst>
          </p:cNvPr>
          <p:cNvCxnSpPr/>
          <p:nvPr/>
        </p:nvCxnSpPr>
        <p:spPr>
          <a:xfrm>
            <a:off x="2079496" y="3802195"/>
            <a:ext cx="3007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Deep Learning on Point clouds: Implementing PointNet in Google Colab | by  Nikita Karaev | Towards Data Science">
            <a:extLst>
              <a:ext uri="{FF2B5EF4-FFF2-40B4-BE49-F238E27FC236}">
                <a16:creationId xmlns:a16="http://schemas.microsoft.com/office/drawing/2014/main" id="{B0160917-48C8-4914-B5DB-7CEF0791C9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321" y="2719704"/>
            <a:ext cx="3579768" cy="18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Arrow Right with solid fill">
            <a:extLst>
              <a:ext uri="{FF2B5EF4-FFF2-40B4-BE49-F238E27FC236}">
                <a16:creationId xmlns:a16="http://schemas.microsoft.com/office/drawing/2014/main" id="{6D251BEB-7B21-4942-9293-77B5397DB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2918" y="3398158"/>
            <a:ext cx="625643" cy="62564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390FFF-2123-484D-A959-AEBEBD1F62B5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D4871C1-3F42-407D-8E79-D6F587F6BDE8}"/>
              </a:ext>
            </a:extLst>
          </p:cNvPr>
          <p:cNvSpPr txBox="1"/>
          <p:nvPr/>
        </p:nvSpPr>
        <p:spPr>
          <a:xfrm>
            <a:off x="8355078" y="375645"/>
            <a:ext cx="31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6336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4990E-6D33-F741-B96E-029FBEBA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96821"/>
            <a:ext cx="8581043" cy="840400"/>
          </a:xfrm>
        </p:spPr>
        <p:txBody>
          <a:bodyPr/>
          <a:lstStyle/>
          <a:p>
            <a:r>
              <a:rPr lang="it-IT" dirty="0"/>
              <a:t>State: IDLE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538F796-5B5A-4079-9707-F38F1C912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929490"/>
              </p:ext>
            </p:extLst>
          </p:nvPr>
        </p:nvGraphicFramePr>
        <p:xfrm>
          <a:off x="918550" y="1562582"/>
          <a:ext cx="7306897" cy="3921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263E7FD1-F96B-4AFA-B58F-C3BDC9DD9639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8D115103-664E-4034-BA15-9FC64BB89673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156777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5B08C25-E46D-4CE3-9E58-36EF678D6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5" b="1599"/>
          <a:stretch/>
        </p:blipFill>
        <p:spPr>
          <a:xfrm>
            <a:off x="667755" y="1341120"/>
            <a:ext cx="7712169" cy="475488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DBA2777-D671-4289-8DFC-F752121E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41800"/>
            <a:ext cx="8581043" cy="840400"/>
          </a:xfrm>
        </p:spPr>
        <p:txBody>
          <a:bodyPr/>
          <a:lstStyle/>
          <a:p>
            <a:r>
              <a:rPr lang="it-IT" dirty="0"/>
              <a:t>Finite-</a:t>
            </a:r>
            <a:r>
              <a:rPr lang="it-IT" dirty="0" err="1"/>
              <a:t>states</a:t>
            </a:r>
            <a:r>
              <a:rPr lang="it-IT" dirty="0"/>
              <a:t> machine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BE318907-FB3C-4EC6-B64F-E90591A0FEB9}"/>
              </a:ext>
            </a:extLst>
          </p:cNvPr>
          <p:cNvSpPr/>
          <p:nvPr/>
        </p:nvSpPr>
        <p:spPr>
          <a:xfrm>
            <a:off x="5252722" y="3804920"/>
            <a:ext cx="873758" cy="52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AA554421-D972-4734-877A-D2EFD3D30BA5}"/>
              </a:ext>
            </a:extLst>
          </p:cNvPr>
          <p:cNvSpPr/>
          <p:nvPr/>
        </p:nvSpPr>
        <p:spPr>
          <a:xfrm>
            <a:off x="863600" y="4333240"/>
            <a:ext cx="7612645" cy="176276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ACB9779-5E0E-43AA-BDD6-CACB7138BE22}"/>
              </a:ext>
            </a:extLst>
          </p:cNvPr>
          <p:cNvSpPr/>
          <p:nvPr/>
        </p:nvSpPr>
        <p:spPr>
          <a:xfrm>
            <a:off x="995680" y="1341120"/>
            <a:ext cx="4145280" cy="299212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5CC09D-1A49-4284-86FE-08EC961C08F9}"/>
              </a:ext>
            </a:extLst>
          </p:cNvPr>
          <p:cNvSpPr/>
          <p:nvPr/>
        </p:nvSpPr>
        <p:spPr>
          <a:xfrm>
            <a:off x="5140960" y="1341120"/>
            <a:ext cx="3434809" cy="23876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B6C48783-C685-46F6-BA44-B42246664167}"/>
              </a:ext>
            </a:extLst>
          </p:cNvPr>
          <p:cNvSpPr/>
          <p:nvPr/>
        </p:nvSpPr>
        <p:spPr>
          <a:xfrm>
            <a:off x="6492242" y="2722880"/>
            <a:ext cx="2095765" cy="176276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B80ECC-81F4-46F4-963B-C4C92C0CD074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EE981BE-F314-4D02-9CCF-F22530F6FFBA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780757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4990E-6D33-F741-B96E-029FBEBA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34786"/>
            <a:ext cx="8581043" cy="8404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b="1" kern="1200" dirty="0">
                <a:latin typeface="Arial"/>
                <a:ea typeface="+mj-ea"/>
                <a:cs typeface="Arial"/>
              </a:rPr>
              <a:t>State: SCAN</a:t>
            </a:r>
          </a:p>
        </p:txBody>
      </p:sp>
      <p:graphicFrame>
        <p:nvGraphicFramePr>
          <p:cNvPr id="24" name="CasellaDiTesto 3">
            <a:extLst>
              <a:ext uri="{FF2B5EF4-FFF2-40B4-BE49-F238E27FC236}">
                <a16:creationId xmlns:a16="http://schemas.microsoft.com/office/drawing/2014/main" id="{4CFA8D1A-FCD4-47FE-A098-9D1132A5EC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8221945"/>
              </p:ext>
            </p:extLst>
          </p:nvPr>
        </p:nvGraphicFramePr>
        <p:xfrm>
          <a:off x="546525" y="1152009"/>
          <a:ext cx="7906350" cy="4553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0C45BF-0AEA-436E-AA30-97AFBC501AC7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238CDD80-6917-4EE2-A297-354BC3769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9225" y="3766112"/>
            <a:ext cx="2063650" cy="206365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AAFBD95-525F-4E2B-94ED-E3049A9E3D1C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75799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5B08C25-E46D-4CE3-9E58-36EF678D6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5" b="1599"/>
          <a:stretch/>
        </p:blipFill>
        <p:spPr>
          <a:xfrm>
            <a:off x="667755" y="1341120"/>
            <a:ext cx="7712169" cy="475488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DBA2777-D671-4289-8DFC-F752121E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341800"/>
            <a:ext cx="8581043" cy="840400"/>
          </a:xfrm>
        </p:spPr>
        <p:txBody>
          <a:bodyPr/>
          <a:lstStyle/>
          <a:p>
            <a:r>
              <a:rPr lang="it-IT" dirty="0"/>
              <a:t>Finite-</a:t>
            </a:r>
            <a:r>
              <a:rPr lang="it-IT" dirty="0" err="1"/>
              <a:t>states</a:t>
            </a:r>
            <a:r>
              <a:rPr lang="it-IT" dirty="0"/>
              <a:t> machine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ACB9779-5E0E-43AA-BDD6-CACB7138BE22}"/>
              </a:ext>
            </a:extLst>
          </p:cNvPr>
          <p:cNvSpPr/>
          <p:nvPr/>
        </p:nvSpPr>
        <p:spPr>
          <a:xfrm>
            <a:off x="995680" y="1341120"/>
            <a:ext cx="4257042" cy="458724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5CC09D-1A49-4284-86FE-08EC961C08F9}"/>
              </a:ext>
            </a:extLst>
          </p:cNvPr>
          <p:cNvSpPr/>
          <p:nvPr/>
        </p:nvSpPr>
        <p:spPr>
          <a:xfrm>
            <a:off x="5252722" y="1341120"/>
            <a:ext cx="3323047" cy="417576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B6C48783-C685-46F6-BA44-B42246664167}"/>
              </a:ext>
            </a:extLst>
          </p:cNvPr>
          <p:cNvSpPr/>
          <p:nvPr/>
        </p:nvSpPr>
        <p:spPr>
          <a:xfrm>
            <a:off x="6492242" y="2722880"/>
            <a:ext cx="2095765" cy="176276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DBCB5DDE-E28D-4B90-B520-CEA446F7EB46}"/>
              </a:ext>
            </a:extLst>
          </p:cNvPr>
          <p:cNvSpPr/>
          <p:nvPr/>
        </p:nvSpPr>
        <p:spPr>
          <a:xfrm>
            <a:off x="6174740" y="5501640"/>
            <a:ext cx="2080491" cy="45720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BE318907-FB3C-4EC6-B64F-E90591A0FEB9}"/>
              </a:ext>
            </a:extLst>
          </p:cNvPr>
          <p:cNvSpPr/>
          <p:nvPr/>
        </p:nvSpPr>
        <p:spPr>
          <a:xfrm>
            <a:off x="5252722" y="5539740"/>
            <a:ext cx="922018" cy="510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549A3B0-EF6B-4A22-A0F4-9700851C91AD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8C938C-F9ED-4705-9830-2667740AE35E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512306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70F26FFE-AF23-4509-B1AD-006AD6891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62"/>
          <a:stretch/>
        </p:blipFill>
        <p:spPr>
          <a:xfrm>
            <a:off x="657147" y="3538512"/>
            <a:ext cx="3961915" cy="259930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32E6B6E-2E08-4BD8-A4FD-4EF132276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459" b="17272"/>
          <a:stretch/>
        </p:blipFill>
        <p:spPr>
          <a:xfrm>
            <a:off x="855763" y="1401499"/>
            <a:ext cx="4046175" cy="218895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19F0648-A901-4D97-A2A1-DA545FA7C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1" y="311637"/>
            <a:ext cx="8581043" cy="840400"/>
          </a:xfrm>
        </p:spPr>
        <p:txBody>
          <a:bodyPr/>
          <a:lstStyle/>
          <a:p>
            <a:r>
              <a:rPr lang="it-IT" dirty="0"/>
              <a:t>State: DISPLAY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EB8379-D4B1-4FE9-AA0F-62F9E3D2AEF7}"/>
              </a:ext>
            </a:extLst>
          </p:cNvPr>
          <p:cNvSpPr txBox="1"/>
          <p:nvPr/>
        </p:nvSpPr>
        <p:spPr>
          <a:xfrm>
            <a:off x="4619062" y="2891158"/>
            <a:ext cx="3669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Mainly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in the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Pop-up windows: point cloud and </a:t>
            </a:r>
            <a:r>
              <a:rPr lang="it-IT" dirty="0" err="1"/>
              <a:t>ballpoint</a:t>
            </a:r>
            <a:r>
              <a:rPr lang="it-IT" dirty="0"/>
              <a:t> mesh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On </a:t>
            </a:r>
            <a:r>
              <a:rPr lang="it-IT" dirty="0" err="1"/>
              <a:t>pression</a:t>
            </a:r>
            <a:r>
              <a:rPr lang="it-IT" dirty="0"/>
              <a:t> of ‘P’ key, a </a:t>
            </a:r>
            <a:r>
              <a:rPr lang="it-IT" dirty="0" err="1"/>
              <a:t>screenshot</a:t>
            </a:r>
            <a:r>
              <a:rPr lang="it-IT" dirty="0"/>
              <a:t> of the mesh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captured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F6350C-700F-4A9B-BAC4-B621A532FD78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675739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GUI</a:t>
            </a:r>
          </a:p>
        </p:txBody>
      </p:sp>
      <p:pic>
        <p:nvPicPr>
          <p:cNvPr id="1026" name="Picture 2" descr="Le sei cose da sapere su Python">
            <a:extLst>
              <a:ext uri="{FF2B5EF4-FFF2-40B4-BE49-F238E27FC236}">
                <a16:creationId xmlns:a16="http://schemas.microsoft.com/office/drawing/2014/main" id="{29FA1EEE-B848-4DD6-942A-3F1CE7658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16184"/>
          <a:stretch/>
        </p:blipFill>
        <p:spPr bwMode="auto">
          <a:xfrm>
            <a:off x="49456" y="1558549"/>
            <a:ext cx="1197204" cy="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97D716-0B9C-4927-AFA0-E9A07F33853C}"/>
              </a:ext>
            </a:extLst>
          </p:cNvPr>
          <p:cNvSpPr txBox="1"/>
          <p:nvPr/>
        </p:nvSpPr>
        <p:spPr>
          <a:xfrm>
            <a:off x="2108885" y="1335472"/>
            <a:ext cx="492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Python language and Kivy framework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EBECF86-105A-4F8F-8E39-62CB0010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999" y="1454099"/>
            <a:ext cx="808338" cy="80833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38BED860-4959-450F-B74C-3ED6422D9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144" y="2329873"/>
            <a:ext cx="4779706" cy="3588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2594BF-9BFD-4EEB-A87B-C8B9BCE99A18}"/>
              </a:ext>
            </a:extLst>
          </p:cNvPr>
          <p:cNvSpPr txBox="1"/>
          <p:nvPr/>
        </p:nvSpPr>
        <p:spPr>
          <a:xfrm>
            <a:off x="1135001" y="1755728"/>
            <a:ext cx="6679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/>
              <a:t>U</a:t>
            </a:r>
            <a:r>
              <a:rPr lang="it-IT" sz="1400" dirty="0" err="1"/>
              <a:t>ltra</a:t>
            </a:r>
            <a:r>
              <a:rPr lang="it-IT" sz="1400" b="1" dirty="0" err="1"/>
              <a:t>S</a:t>
            </a:r>
            <a:r>
              <a:rPr lang="it-IT" sz="1400" dirty="0" err="1"/>
              <a:t>ound</a:t>
            </a:r>
            <a:r>
              <a:rPr lang="it-IT" sz="1400" dirty="0"/>
              <a:t> </a:t>
            </a:r>
            <a:r>
              <a:rPr lang="it-IT" sz="1400" b="1" dirty="0"/>
              <a:t>S</a:t>
            </a:r>
            <a:r>
              <a:rPr lang="it-IT" sz="1400" dirty="0"/>
              <a:t>ensor for </a:t>
            </a:r>
          </a:p>
          <a:p>
            <a:pPr algn="ctr"/>
            <a:r>
              <a:rPr lang="it-IT" sz="1400" b="1" dirty="0" err="1"/>
              <a:t>E</a:t>
            </a:r>
            <a:r>
              <a:rPr lang="it-IT" sz="1400" dirty="0" err="1"/>
              <a:t>nvironme</a:t>
            </a:r>
            <a:r>
              <a:rPr lang="it-IT" sz="1400" b="1" dirty="0" err="1"/>
              <a:t>NT</a:t>
            </a:r>
            <a:r>
              <a:rPr lang="it-IT" sz="1400" b="1" dirty="0"/>
              <a:t> R</a:t>
            </a:r>
            <a:r>
              <a:rPr lang="it-IT" sz="1400" dirty="0"/>
              <a:t>ecording and </a:t>
            </a:r>
            <a:r>
              <a:rPr lang="it-IT" sz="1400" b="1" dirty="0"/>
              <a:t>P</a:t>
            </a:r>
            <a:r>
              <a:rPr lang="it-IT" sz="1400" dirty="0"/>
              <a:t>oint-cloud </a:t>
            </a:r>
            <a:r>
              <a:rPr lang="it-IT" sz="1400" b="1" dirty="0" err="1"/>
              <a:t>R</a:t>
            </a:r>
            <a:r>
              <a:rPr lang="it-IT" sz="1400" dirty="0" err="1"/>
              <a:t>econstruction</a:t>
            </a:r>
            <a:r>
              <a:rPr lang="it-IT" sz="1400" dirty="0"/>
              <a:t> </a:t>
            </a:r>
            <a:r>
              <a:rPr lang="it-IT" sz="1400" b="1" dirty="0" err="1"/>
              <a:t>I</a:t>
            </a:r>
            <a:r>
              <a:rPr lang="it-IT" sz="1400" dirty="0" err="1"/>
              <a:t>ntegrated</a:t>
            </a:r>
            <a:r>
              <a:rPr lang="it-IT" sz="1400" dirty="0"/>
              <a:t> </a:t>
            </a:r>
            <a:r>
              <a:rPr lang="it-IT" sz="1400" b="1" dirty="0"/>
              <a:t>S</a:t>
            </a:r>
            <a:r>
              <a:rPr lang="it-IT" sz="1400" dirty="0"/>
              <a:t>canning </a:t>
            </a:r>
            <a:r>
              <a:rPr lang="it-IT" sz="1400" b="1" dirty="0" err="1"/>
              <a:t>E</a:t>
            </a:r>
            <a:r>
              <a:rPr lang="it-IT" sz="1400" dirty="0" err="1"/>
              <a:t>quipment</a:t>
            </a:r>
            <a:endParaRPr lang="it-IT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400E72-B0E3-4B1A-A23E-07367E6F977E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pic>
        <p:nvPicPr>
          <p:cNvPr id="6" name="Immagine 5" descr="Immagine che contiene esterni, luce, scuro, celenterato&#10;&#10;Descrizione generata automaticamente">
            <a:extLst>
              <a:ext uri="{FF2B5EF4-FFF2-40B4-BE49-F238E27FC236}">
                <a16:creationId xmlns:a16="http://schemas.microsoft.com/office/drawing/2014/main" id="{95CE7B9D-C58E-4345-8C4F-54E2C35E1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54" y="2818631"/>
            <a:ext cx="3000285" cy="210122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0C46A31-641D-407D-BE06-4F1C6DC5DF7C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5569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GUI</a:t>
            </a:r>
          </a:p>
        </p:txBody>
      </p:sp>
      <p:pic>
        <p:nvPicPr>
          <p:cNvPr id="1026" name="Picture 2" descr="Le sei cose da sapere su Python">
            <a:extLst>
              <a:ext uri="{FF2B5EF4-FFF2-40B4-BE49-F238E27FC236}">
                <a16:creationId xmlns:a16="http://schemas.microsoft.com/office/drawing/2014/main" id="{29FA1EEE-B848-4DD6-942A-3F1CE7658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0138"/>
            <a:ext cx="1856603" cy="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EBECF86-105A-4F8F-8E39-62CB0010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313" y="1491785"/>
            <a:ext cx="808338" cy="80833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38BED860-4959-450F-B74C-3ED6422D9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78" y="2565805"/>
            <a:ext cx="4408453" cy="3309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5379D5-B60B-4BA5-99B4-B5786E3E0E71}"/>
              </a:ext>
            </a:extLst>
          </p:cNvPr>
          <p:cNvSpPr/>
          <p:nvPr/>
        </p:nvSpPr>
        <p:spPr>
          <a:xfrm>
            <a:off x="281478" y="2565805"/>
            <a:ext cx="3719991" cy="200240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E8A7A2-568A-4D0A-80E0-3027AD2ED29A}"/>
              </a:ext>
            </a:extLst>
          </p:cNvPr>
          <p:cNvSpPr/>
          <p:nvPr/>
        </p:nvSpPr>
        <p:spPr>
          <a:xfrm>
            <a:off x="4001469" y="2997907"/>
            <a:ext cx="1470454" cy="200240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4FF43-AD61-49C1-AE25-77F688528FF9}"/>
              </a:ext>
            </a:extLst>
          </p:cNvPr>
          <p:cNvSpPr/>
          <p:nvPr/>
        </p:nvSpPr>
        <p:spPr>
          <a:xfrm>
            <a:off x="281479" y="4568211"/>
            <a:ext cx="3719990" cy="1400433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2B2F3A-2E4E-4C05-BCC6-833C80407DBE}"/>
              </a:ext>
            </a:extLst>
          </p:cNvPr>
          <p:cNvSpPr/>
          <p:nvPr/>
        </p:nvSpPr>
        <p:spPr>
          <a:xfrm>
            <a:off x="4001469" y="5000314"/>
            <a:ext cx="1054444" cy="95275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EFCA8-0AAC-40FD-BFB6-9DF92D0A37AF}"/>
              </a:ext>
            </a:extLst>
          </p:cNvPr>
          <p:cNvSpPr txBox="1"/>
          <p:nvPr/>
        </p:nvSpPr>
        <p:spPr>
          <a:xfrm>
            <a:off x="5055913" y="2479117"/>
            <a:ext cx="33867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Connect/Disconnect button: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it sends the ‘v’ and ‘d’ </a:t>
            </a:r>
            <a:r>
              <a:rPr lang="it-IT" dirty="0" err="1"/>
              <a:t>letters</a:t>
            </a:r>
            <a:r>
              <a:rPr lang="it-IT" dirty="0"/>
              <a:t> over UART. PSoC is programmed to respond with a specific string, it allows </a:t>
            </a:r>
            <a:r>
              <a:rPr lang="it-IT" dirty="0" err="1"/>
              <a:t>automatical</a:t>
            </a:r>
            <a:r>
              <a:rPr lang="it-IT" dirty="0"/>
              <a:t> connection/</a:t>
            </a:r>
            <a:r>
              <a:rPr lang="it-IT" dirty="0" err="1"/>
              <a:t>disconnection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CBD026-5D76-4683-AB9C-222AFB908762}"/>
              </a:ext>
            </a:extLst>
          </p:cNvPr>
          <p:cNvSpPr txBox="1"/>
          <p:nvPr/>
        </p:nvSpPr>
        <p:spPr>
          <a:xfrm>
            <a:off x="2108885" y="1521593"/>
            <a:ext cx="492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Python language and Kivy framework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517240-8FE5-42DA-9510-B8F0DB9212F3}"/>
              </a:ext>
            </a:extLst>
          </p:cNvPr>
          <p:cNvSpPr/>
          <p:nvPr/>
        </p:nvSpPr>
        <p:spPr>
          <a:xfrm>
            <a:off x="3929449" y="2510414"/>
            <a:ext cx="832021" cy="515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D6CD6C2-E8B5-4B29-99D8-66C34F45A7EF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E0DD7C9-41F0-4C8F-93CF-5BFD001D1697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48763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GUI</a:t>
            </a:r>
          </a:p>
        </p:txBody>
      </p:sp>
      <p:pic>
        <p:nvPicPr>
          <p:cNvPr id="1026" name="Picture 2" descr="Le sei cose da sapere su Python">
            <a:extLst>
              <a:ext uri="{FF2B5EF4-FFF2-40B4-BE49-F238E27FC236}">
                <a16:creationId xmlns:a16="http://schemas.microsoft.com/office/drawing/2014/main" id="{29FA1EEE-B848-4DD6-942A-3F1CE7658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0138"/>
            <a:ext cx="1856603" cy="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EBECF86-105A-4F8F-8E39-62CB0010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313" y="1491785"/>
            <a:ext cx="808338" cy="80833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38BED860-4959-450F-B74C-3ED6422D9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78" y="2565805"/>
            <a:ext cx="4408453" cy="3309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5379D5-B60B-4BA5-99B4-B5786E3E0E71}"/>
              </a:ext>
            </a:extLst>
          </p:cNvPr>
          <p:cNvSpPr/>
          <p:nvPr/>
        </p:nvSpPr>
        <p:spPr>
          <a:xfrm>
            <a:off x="281478" y="2565805"/>
            <a:ext cx="4408453" cy="235689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4FF43-AD61-49C1-AE25-77F688528FF9}"/>
              </a:ext>
            </a:extLst>
          </p:cNvPr>
          <p:cNvSpPr/>
          <p:nvPr/>
        </p:nvSpPr>
        <p:spPr>
          <a:xfrm>
            <a:off x="281479" y="5337861"/>
            <a:ext cx="4408452" cy="630783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2B2F3A-2E4E-4C05-BCC6-833C80407DBE}"/>
              </a:ext>
            </a:extLst>
          </p:cNvPr>
          <p:cNvSpPr/>
          <p:nvPr/>
        </p:nvSpPr>
        <p:spPr>
          <a:xfrm>
            <a:off x="2485703" y="4922695"/>
            <a:ext cx="2204227" cy="41516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03F94-EA51-4778-A134-BABE3BACDDBA}"/>
              </a:ext>
            </a:extLst>
          </p:cNvPr>
          <p:cNvSpPr txBox="1"/>
          <p:nvPr/>
        </p:nvSpPr>
        <p:spPr>
          <a:xfrm>
            <a:off x="5055913" y="2479117"/>
            <a:ext cx="33867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Step angle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The user has the chance to change the angle step to:</a:t>
            </a:r>
          </a:p>
          <a:p>
            <a:pPr marL="285750" indent="-285750">
              <a:buFontTx/>
              <a:buChar char="-"/>
            </a:pPr>
            <a:r>
              <a:rPr lang="it-IT" dirty="0"/>
              <a:t>5 degrees by pushing 5 (higher quality image) </a:t>
            </a:r>
          </a:p>
          <a:p>
            <a:pPr marL="285750" indent="-285750">
              <a:buFontTx/>
              <a:buChar char="-"/>
            </a:pPr>
            <a:r>
              <a:rPr lang="it-IT" dirty="0"/>
              <a:t>10 degrees by pushing 10 (lower quality image)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927C09-64C5-4ACE-8296-A0832274E40A}"/>
              </a:ext>
            </a:extLst>
          </p:cNvPr>
          <p:cNvSpPr txBox="1"/>
          <p:nvPr/>
        </p:nvSpPr>
        <p:spPr>
          <a:xfrm>
            <a:off x="2108885" y="1521593"/>
            <a:ext cx="492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Python language and Kivy framework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55F6A4-0042-4FBB-8F54-65C1E9DD4428}"/>
              </a:ext>
            </a:extLst>
          </p:cNvPr>
          <p:cNvSpPr/>
          <p:nvPr/>
        </p:nvSpPr>
        <p:spPr>
          <a:xfrm>
            <a:off x="285337" y="4921242"/>
            <a:ext cx="2200366" cy="415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B8D3659-E5D3-4BEC-B657-2908A0B71AA0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70CBB65-C260-45C8-B221-87162640F9D1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0305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GUI</a:t>
            </a:r>
          </a:p>
        </p:txBody>
      </p:sp>
      <p:pic>
        <p:nvPicPr>
          <p:cNvPr id="1026" name="Picture 2" descr="Le sei cose da sapere su Python">
            <a:extLst>
              <a:ext uri="{FF2B5EF4-FFF2-40B4-BE49-F238E27FC236}">
                <a16:creationId xmlns:a16="http://schemas.microsoft.com/office/drawing/2014/main" id="{29FA1EEE-B848-4DD6-942A-3F1CE7658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0138"/>
            <a:ext cx="1856603" cy="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EBECF86-105A-4F8F-8E39-62CB0010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313" y="1491785"/>
            <a:ext cx="808338" cy="80833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38BED860-4959-450F-B74C-3ED6422D9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78" y="2565805"/>
            <a:ext cx="4408453" cy="3309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5379D5-B60B-4BA5-99B4-B5786E3E0E71}"/>
              </a:ext>
            </a:extLst>
          </p:cNvPr>
          <p:cNvSpPr/>
          <p:nvPr/>
        </p:nvSpPr>
        <p:spPr>
          <a:xfrm>
            <a:off x="281478" y="2565805"/>
            <a:ext cx="4408453" cy="235689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4FF43-AD61-49C1-AE25-77F688528FF9}"/>
              </a:ext>
            </a:extLst>
          </p:cNvPr>
          <p:cNvSpPr/>
          <p:nvPr/>
        </p:nvSpPr>
        <p:spPr>
          <a:xfrm>
            <a:off x="281479" y="5337861"/>
            <a:ext cx="4408452" cy="630783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2B2F3A-2E4E-4C05-BCC6-833C80407DBE}"/>
              </a:ext>
            </a:extLst>
          </p:cNvPr>
          <p:cNvSpPr/>
          <p:nvPr/>
        </p:nvSpPr>
        <p:spPr>
          <a:xfrm>
            <a:off x="281479" y="4922696"/>
            <a:ext cx="2881851" cy="41516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03F94-EA51-4778-A134-BABE3BACDDBA}"/>
              </a:ext>
            </a:extLst>
          </p:cNvPr>
          <p:cNvSpPr txBox="1"/>
          <p:nvPr/>
        </p:nvSpPr>
        <p:spPr>
          <a:xfrm>
            <a:off x="5055913" y="2479117"/>
            <a:ext cx="33867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Start &amp; Stop buttons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It sends over UART respectively ‘b’  and ‘s’. PSoC will recognize those letter and will manage the states progression.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5F61B-7DDB-4028-BC91-D3EBB4FD99A8}"/>
              </a:ext>
            </a:extLst>
          </p:cNvPr>
          <p:cNvSpPr txBox="1"/>
          <p:nvPr/>
        </p:nvSpPr>
        <p:spPr>
          <a:xfrm>
            <a:off x="2108885" y="1521593"/>
            <a:ext cx="492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Python language and Kivy framework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9B786-6CAB-46A4-A9D2-EF18CB65AEC1}"/>
              </a:ext>
            </a:extLst>
          </p:cNvPr>
          <p:cNvSpPr/>
          <p:nvPr/>
        </p:nvSpPr>
        <p:spPr>
          <a:xfrm>
            <a:off x="3163330" y="4934187"/>
            <a:ext cx="1526601" cy="415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5F2E0AC-964F-4826-A384-0BCA133250D6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0094C9D-5942-4DF5-937E-9269942533EF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21668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38BED860-4959-450F-B74C-3ED6422D9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78" y="2565805"/>
            <a:ext cx="4408453" cy="3309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0AAF6B-B07F-4EF2-B858-4C968912E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12" y="5303351"/>
            <a:ext cx="1338374" cy="35361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GUI</a:t>
            </a:r>
          </a:p>
        </p:txBody>
      </p:sp>
      <p:pic>
        <p:nvPicPr>
          <p:cNvPr id="1026" name="Picture 2" descr="Le sei cose da sapere su Python">
            <a:extLst>
              <a:ext uri="{FF2B5EF4-FFF2-40B4-BE49-F238E27FC236}">
                <a16:creationId xmlns:a16="http://schemas.microsoft.com/office/drawing/2014/main" id="{29FA1EEE-B848-4DD6-942A-3F1CE7658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0138"/>
            <a:ext cx="1856603" cy="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EBECF86-105A-4F8F-8E39-62CB00106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313" y="1491785"/>
            <a:ext cx="808338" cy="8083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5379D5-B60B-4BA5-99B4-B5786E3E0E71}"/>
              </a:ext>
            </a:extLst>
          </p:cNvPr>
          <p:cNvSpPr/>
          <p:nvPr/>
        </p:nvSpPr>
        <p:spPr>
          <a:xfrm>
            <a:off x="281478" y="2565805"/>
            <a:ext cx="4408453" cy="235689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4FF43-AD61-49C1-AE25-77F688528FF9}"/>
              </a:ext>
            </a:extLst>
          </p:cNvPr>
          <p:cNvSpPr/>
          <p:nvPr/>
        </p:nvSpPr>
        <p:spPr>
          <a:xfrm>
            <a:off x="281479" y="5634681"/>
            <a:ext cx="4408452" cy="240773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2B2F3A-2E4E-4C05-BCC6-833C80407DBE}"/>
              </a:ext>
            </a:extLst>
          </p:cNvPr>
          <p:cNvSpPr/>
          <p:nvPr/>
        </p:nvSpPr>
        <p:spPr>
          <a:xfrm>
            <a:off x="281479" y="4923206"/>
            <a:ext cx="4408452" cy="40692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03F94-EA51-4778-A134-BABE3BACDDBA}"/>
              </a:ext>
            </a:extLst>
          </p:cNvPr>
          <p:cNvSpPr txBox="1"/>
          <p:nvPr/>
        </p:nvSpPr>
        <p:spPr>
          <a:xfrm>
            <a:off x="5055913" y="2479117"/>
            <a:ext cx="338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Display button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It starts the reconstruction of the image </a:t>
            </a:r>
            <a:r>
              <a:rPr lang="it-IT" dirty="0" err="1"/>
              <a:t>through</a:t>
            </a:r>
            <a:r>
              <a:rPr lang="it-IT" dirty="0"/>
              <a:t> a point cloud and a </a:t>
            </a:r>
            <a:r>
              <a:rPr lang="it-IT" dirty="0" err="1"/>
              <a:t>ballpoint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17D63B-3AA2-4D5C-A27F-03ECEAF88773}"/>
              </a:ext>
            </a:extLst>
          </p:cNvPr>
          <p:cNvSpPr/>
          <p:nvPr/>
        </p:nvSpPr>
        <p:spPr>
          <a:xfrm>
            <a:off x="281479" y="5330134"/>
            <a:ext cx="1575124" cy="30385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77E7B-EBF5-4F4E-B1A1-E665A135D40F}"/>
              </a:ext>
            </a:extLst>
          </p:cNvPr>
          <p:cNvSpPr/>
          <p:nvPr/>
        </p:nvSpPr>
        <p:spPr>
          <a:xfrm>
            <a:off x="3088640" y="5329443"/>
            <a:ext cx="1601290" cy="303856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BB6C91-DD88-41EE-9D3B-6F6AF5662DC7}"/>
              </a:ext>
            </a:extLst>
          </p:cNvPr>
          <p:cNvSpPr txBox="1"/>
          <p:nvPr/>
        </p:nvSpPr>
        <p:spPr>
          <a:xfrm>
            <a:off x="2108885" y="1521593"/>
            <a:ext cx="492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Python language and Kivy framework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4B7AA3-CB4E-4C0D-9605-744A490CE35F}"/>
              </a:ext>
            </a:extLst>
          </p:cNvPr>
          <p:cNvSpPr/>
          <p:nvPr/>
        </p:nvSpPr>
        <p:spPr>
          <a:xfrm>
            <a:off x="1845423" y="5330134"/>
            <a:ext cx="1243217" cy="303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A883DDC-320E-47D4-A66E-8443D35C53E1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2F5E5B5-893E-4A67-82CB-86C1A05EBE0E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39823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Requirements: hardware</a:t>
            </a:r>
          </a:p>
        </p:txBody>
      </p:sp>
      <p:grpSp>
        <p:nvGrpSpPr>
          <p:cNvPr id="18" name="그룹 9">
            <a:extLst>
              <a:ext uri="{FF2B5EF4-FFF2-40B4-BE49-F238E27FC236}">
                <a16:creationId xmlns:a16="http://schemas.microsoft.com/office/drawing/2014/main" id="{E45C506E-83A6-46FF-B68E-2281492806BE}"/>
              </a:ext>
            </a:extLst>
          </p:cNvPr>
          <p:cNvGrpSpPr/>
          <p:nvPr/>
        </p:nvGrpSpPr>
        <p:grpSpPr>
          <a:xfrm>
            <a:off x="-161004" y="2278133"/>
            <a:ext cx="3065747" cy="3095744"/>
            <a:chOff x="924229" y="1531153"/>
            <a:chExt cx="4734219" cy="4698115"/>
          </a:xfrm>
        </p:grpSpPr>
        <p:sp>
          <p:nvSpPr>
            <p:cNvPr id="19" name="Block Arc 3">
              <a:extLst>
                <a:ext uri="{FF2B5EF4-FFF2-40B4-BE49-F238E27FC236}">
                  <a16:creationId xmlns:a16="http://schemas.microsoft.com/office/drawing/2014/main" id="{2C39995C-D9D9-4392-9893-F55711468C83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032119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5427B9CE-CE3A-4048-99F9-9828FDA7E4E8}"/>
                </a:ext>
              </a:extLst>
            </p:cNvPr>
            <p:cNvSpPr/>
            <p:nvPr/>
          </p:nvSpPr>
          <p:spPr>
            <a:xfrm>
              <a:off x="3644703" y="1531153"/>
              <a:ext cx="288032" cy="28803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3046884E-58D8-4B00-A4D1-BC05CA38725D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2" name="Oval 6">
              <a:extLst>
                <a:ext uri="{FF2B5EF4-FFF2-40B4-BE49-F238E27FC236}">
                  <a16:creationId xmlns:a16="http://schemas.microsoft.com/office/drawing/2014/main" id="{22F237AF-1463-4B61-B68A-D87F66FF929D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3" name="Oval 7">
              <a:extLst>
                <a:ext uri="{FF2B5EF4-FFF2-40B4-BE49-F238E27FC236}">
                  <a16:creationId xmlns:a16="http://schemas.microsoft.com/office/drawing/2014/main" id="{47F5526A-16BD-4425-B9DD-BC977FD7B372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7677CC86-12EB-4FCA-87F2-3E04553C3909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7CCFEA9B-3F59-4FAD-A71D-938AD728AC9C}"/>
              </a:ext>
            </a:extLst>
          </p:cNvPr>
          <p:cNvGrpSpPr/>
          <p:nvPr/>
        </p:nvGrpSpPr>
        <p:grpSpPr>
          <a:xfrm>
            <a:off x="-322975" y="2439083"/>
            <a:ext cx="2980231" cy="2805744"/>
            <a:chOff x="735328" y="1762623"/>
            <a:chExt cx="4250497" cy="4250497"/>
          </a:xfrm>
        </p:grpSpPr>
        <p:sp>
          <p:nvSpPr>
            <p:cNvPr id="28" name="Block Arc 28">
              <a:extLst>
                <a:ext uri="{FF2B5EF4-FFF2-40B4-BE49-F238E27FC236}">
                  <a16:creationId xmlns:a16="http://schemas.microsoft.com/office/drawing/2014/main" id="{9669BB42-526E-4A15-83A2-848553F3562D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4228396"/>
                <a:gd name="adj2" fmla="val 7060926"/>
                <a:gd name="adj3" fmla="val 52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9" name="Block Arc 29">
              <a:extLst>
                <a:ext uri="{FF2B5EF4-FFF2-40B4-BE49-F238E27FC236}">
                  <a16:creationId xmlns:a16="http://schemas.microsoft.com/office/drawing/2014/main" id="{1ED333F5-2A8B-48DE-8FDF-9F63D615ACA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92588"/>
                <a:gd name="adj2" fmla="val 4237585"/>
                <a:gd name="adj3" fmla="val 52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0" name="Block Arc 30">
              <a:extLst>
                <a:ext uri="{FF2B5EF4-FFF2-40B4-BE49-F238E27FC236}">
                  <a16:creationId xmlns:a16="http://schemas.microsoft.com/office/drawing/2014/main" id="{6CA0B93C-DFFA-497E-9D2C-22DBCF7EF349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20334074"/>
                <a:gd name="adj2" fmla="val 1503961"/>
                <a:gd name="adj3" fmla="val 5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1" name="Block Arc 31">
              <a:extLst>
                <a:ext uri="{FF2B5EF4-FFF2-40B4-BE49-F238E27FC236}">
                  <a16:creationId xmlns:a16="http://schemas.microsoft.com/office/drawing/2014/main" id="{4DAB3D20-4FA7-4D83-9B27-35C04C77C35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7549958"/>
                <a:gd name="adj2" fmla="val 20340767"/>
                <a:gd name="adj3" fmla="val 52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32" name="Block Arc 5">
              <a:extLst>
                <a:ext uri="{FF2B5EF4-FFF2-40B4-BE49-F238E27FC236}">
                  <a16:creationId xmlns:a16="http://schemas.microsoft.com/office/drawing/2014/main" id="{CC1122AB-3264-45E6-8FB6-E089AE25D962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520241"/>
                <a:gd name="adj2" fmla="val 17553267"/>
                <a:gd name="adj3" fmla="val 524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10">
            <a:extLst>
              <a:ext uri="{FF2B5EF4-FFF2-40B4-BE49-F238E27FC236}">
                <a16:creationId xmlns:a16="http://schemas.microsoft.com/office/drawing/2014/main" id="{8D88B6D7-7217-4A32-9462-EC867C31F82E}"/>
              </a:ext>
            </a:extLst>
          </p:cNvPr>
          <p:cNvSpPr txBox="1"/>
          <p:nvPr/>
        </p:nvSpPr>
        <p:spPr>
          <a:xfrm>
            <a:off x="2078220" y="2163233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MG996R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0B13EA51-35C0-4215-A178-93B65BA65474}"/>
              </a:ext>
            </a:extLst>
          </p:cNvPr>
          <p:cNvSpPr txBox="1"/>
          <p:nvPr/>
        </p:nvSpPr>
        <p:spPr>
          <a:xfrm>
            <a:off x="2811482" y="2785868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HCSR04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5BE727-E8F0-4222-BDA3-80002DFC36C2}"/>
              </a:ext>
            </a:extLst>
          </p:cNvPr>
          <p:cNvSpPr/>
          <p:nvPr/>
        </p:nvSpPr>
        <p:spPr>
          <a:xfrm>
            <a:off x="2796843" y="2815093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5E24EC7B-C012-4E83-A1C2-2088EE13F033}"/>
              </a:ext>
            </a:extLst>
          </p:cNvPr>
          <p:cNvSpPr txBox="1"/>
          <p:nvPr/>
        </p:nvSpPr>
        <p:spPr>
          <a:xfrm>
            <a:off x="2279954" y="5000797"/>
            <a:ext cx="1756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Wooden case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DA895-0268-4A35-8393-956B4657EC1E}"/>
              </a:ext>
            </a:extLst>
          </p:cNvPr>
          <p:cNvSpPr/>
          <p:nvPr/>
        </p:nvSpPr>
        <p:spPr>
          <a:xfrm>
            <a:off x="2286176" y="5065802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4" name="Content Placeholder 10">
            <a:extLst>
              <a:ext uri="{FF2B5EF4-FFF2-40B4-BE49-F238E27FC236}">
                <a16:creationId xmlns:a16="http://schemas.microsoft.com/office/drawing/2014/main" id="{B55F9AA7-93B3-4A68-8673-A932878E1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179352"/>
            <a:ext cx="1672239" cy="1401336"/>
          </a:xfrm>
        </p:spPr>
      </p:pic>
      <p:sp>
        <p:nvSpPr>
          <p:cNvPr id="38" name="TextBox 10">
            <a:extLst>
              <a:ext uri="{FF2B5EF4-FFF2-40B4-BE49-F238E27FC236}">
                <a16:creationId xmlns:a16="http://schemas.microsoft.com/office/drawing/2014/main" id="{CF3DE048-A9FE-49B9-B3A9-E0C2045E2CD2}"/>
              </a:ext>
            </a:extLst>
          </p:cNvPr>
          <p:cNvSpPr txBox="1"/>
          <p:nvPr/>
        </p:nvSpPr>
        <p:spPr>
          <a:xfrm>
            <a:off x="2956023" y="3681423"/>
            <a:ext cx="3587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Connection elements </a:t>
            </a:r>
          </a:p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&amp; breadbord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9" name="Rectangle 42">
            <a:extLst>
              <a:ext uri="{FF2B5EF4-FFF2-40B4-BE49-F238E27FC236}">
                <a16:creationId xmlns:a16="http://schemas.microsoft.com/office/drawing/2014/main" id="{1795B4A1-E8FC-46E8-AE86-0083CB3B7596}"/>
              </a:ext>
            </a:extLst>
          </p:cNvPr>
          <p:cNvSpPr/>
          <p:nvPr/>
        </p:nvSpPr>
        <p:spPr>
          <a:xfrm>
            <a:off x="2884104" y="3752287"/>
            <a:ext cx="3206965" cy="440514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309DCFE-0915-4DAA-A918-68ABE335B38A}"/>
              </a:ext>
            </a:extLst>
          </p:cNvPr>
          <p:cNvCxnSpPr>
            <a:cxnSpLocks/>
          </p:cNvCxnSpPr>
          <p:nvPr/>
        </p:nvCxnSpPr>
        <p:spPr>
          <a:xfrm>
            <a:off x="3080897" y="2325419"/>
            <a:ext cx="945546" cy="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TextBox 10">
            <a:extLst>
              <a:ext uri="{FF2B5EF4-FFF2-40B4-BE49-F238E27FC236}">
                <a16:creationId xmlns:a16="http://schemas.microsoft.com/office/drawing/2014/main" id="{D6B93534-EA5A-4521-B8EF-9949298CDB37}"/>
              </a:ext>
            </a:extLst>
          </p:cNvPr>
          <p:cNvSpPr txBox="1"/>
          <p:nvPr/>
        </p:nvSpPr>
        <p:spPr>
          <a:xfrm>
            <a:off x="4142984" y="1559196"/>
            <a:ext cx="50744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High-Torque digital servo motors: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Quattrocento Sans" panose="020B0502050000020003" pitchFamily="34" charset="0"/>
                <a:cs typeface="Arial" pitchFamily="34" charset="0"/>
              </a:rPr>
              <a:t>Stall torque: 10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Quattrocento Sans" panose="020B0502050000020003" pitchFamily="34" charset="0"/>
                <a:cs typeface="Arial" pitchFamily="34" charset="0"/>
              </a:rPr>
              <a:t>Movement range: 180°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Operating voltage: 4.8 V a 7.2 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Running Current 500 mA – 900 mA (6 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Quattrocento Sans" panose="020B0502050000020003" pitchFamily="34" charset="0"/>
                <a:cs typeface="Arial" pitchFamily="34" charset="0"/>
              </a:rPr>
              <a:t>Weight: 55 g</a:t>
            </a:r>
            <a:endParaRPr lang="ko-KR" altLang="en-US" sz="1600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E9B8E3E7-1E19-47FA-81BF-32F78F8ACBA0}"/>
              </a:ext>
            </a:extLst>
          </p:cNvPr>
          <p:cNvSpPr txBox="1"/>
          <p:nvPr/>
        </p:nvSpPr>
        <p:spPr>
          <a:xfrm>
            <a:off x="2825531" y="4437612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600" b="1" dirty="0" err="1">
                <a:latin typeface="Quattrocento Sans" panose="020B0502050000020003" pitchFamily="34" charset="0"/>
                <a:cs typeface="Arial" pitchFamily="34" charset="0"/>
              </a:rPr>
              <a:t>Cypress</a:t>
            </a:r>
            <a:r>
              <a:rPr lang="it-IT" altLang="ko-KR" sz="1600" b="1" dirty="0">
                <a:latin typeface="Quattrocento Sans" panose="020B0502050000020003" pitchFamily="34" charset="0"/>
                <a:cs typeface="Arial" pitchFamily="34" charset="0"/>
              </a:rPr>
              <a:t> CY8CKIT-059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70C39D01-BE90-4F79-8804-7486F2B7A8A3}"/>
              </a:ext>
            </a:extLst>
          </p:cNvPr>
          <p:cNvSpPr/>
          <p:nvPr/>
        </p:nvSpPr>
        <p:spPr>
          <a:xfrm>
            <a:off x="2860290" y="4455641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4C2F00B-FB34-44A4-8F8C-838D7800064F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0FC62E1-2998-49E8-BEDB-AEE348DB4871}"/>
              </a:ext>
            </a:extLst>
          </p:cNvPr>
          <p:cNvSpPr txBox="1"/>
          <p:nvPr/>
        </p:nvSpPr>
        <p:spPr>
          <a:xfrm>
            <a:off x="8355078" y="375645"/>
            <a:ext cx="31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01978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792DC-55DB-4EF5-B6E7-41C26400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/>
          <a:lstStyle/>
          <a:p>
            <a:r>
              <a:rPr lang="it-IT" dirty="0"/>
              <a:t>Python framework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01C0455-6577-4F5E-BFAE-372E439BC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58" y="2227821"/>
            <a:ext cx="5934797" cy="2984259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AA30E40-9149-4D8C-9809-1A35C0B35F4D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FF9C2C3-6404-43E6-8EEB-85C75BCF1293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80728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792DC-55DB-4EF5-B6E7-41C26400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/>
          <a:lstStyle/>
          <a:p>
            <a:r>
              <a:rPr lang="it-IT" dirty="0"/>
              <a:t>Python framework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01C0455-6577-4F5E-BFAE-372E439BC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58" y="2227821"/>
            <a:ext cx="5934797" cy="298425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0D795C-53EA-4426-A8C2-852042BAF7EA}"/>
              </a:ext>
            </a:extLst>
          </p:cNvPr>
          <p:cNvSpPr/>
          <p:nvPr/>
        </p:nvSpPr>
        <p:spPr>
          <a:xfrm>
            <a:off x="515156" y="2020238"/>
            <a:ext cx="5934797" cy="1159842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8FBC0E4-9405-436D-B9B0-D8D1BF6B06E2}"/>
              </a:ext>
            </a:extLst>
          </p:cNvPr>
          <p:cNvSpPr/>
          <p:nvPr/>
        </p:nvSpPr>
        <p:spPr>
          <a:xfrm>
            <a:off x="515155" y="5070069"/>
            <a:ext cx="5934797" cy="14201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92CEC3AF-7999-4B84-999C-10C0C266A6D7}"/>
              </a:ext>
            </a:extLst>
          </p:cNvPr>
          <p:cNvSpPr/>
          <p:nvPr/>
        </p:nvSpPr>
        <p:spPr>
          <a:xfrm>
            <a:off x="515158" y="3180080"/>
            <a:ext cx="5934797" cy="1889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158926-2F23-4253-AC7F-27D683B665FA}"/>
              </a:ext>
            </a:extLst>
          </p:cNvPr>
          <p:cNvSpPr txBox="1"/>
          <p:nvPr/>
        </p:nvSpPr>
        <p:spPr>
          <a:xfrm>
            <a:off x="6624320" y="3532075"/>
            <a:ext cx="2367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Graphic User Interface classes, </a:t>
            </a:r>
            <a:r>
              <a:rPr lang="it-IT" dirty="0" err="1"/>
              <a:t>managing</a:t>
            </a:r>
            <a:r>
              <a:rPr lang="it-IT" dirty="0"/>
              <a:t> visual </a:t>
            </a:r>
            <a:r>
              <a:rPr lang="it-IT" dirty="0" err="1"/>
              <a:t>elements</a:t>
            </a:r>
            <a:r>
              <a:rPr lang="it-IT" dirty="0"/>
              <a:t> on the screen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62051B-4F49-45ED-9FEF-9215091331DC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970572-06B1-40E3-B6EB-EF566A377BD5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640697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792DC-55DB-4EF5-B6E7-41C26400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/>
          <a:lstStyle/>
          <a:p>
            <a:r>
              <a:rPr lang="it-IT" dirty="0"/>
              <a:t>Python framework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01C0455-6577-4F5E-BFAE-372E439BC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58" y="2227821"/>
            <a:ext cx="5934797" cy="298425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0D795C-53EA-4426-A8C2-852042BAF7EA}"/>
              </a:ext>
            </a:extLst>
          </p:cNvPr>
          <p:cNvSpPr/>
          <p:nvPr/>
        </p:nvSpPr>
        <p:spPr>
          <a:xfrm>
            <a:off x="515156" y="2020238"/>
            <a:ext cx="5934797" cy="2795602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8FBC0E4-9405-436D-B9B0-D8D1BF6B06E2}"/>
              </a:ext>
            </a:extLst>
          </p:cNvPr>
          <p:cNvSpPr/>
          <p:nvPr/>
        </p:nvSpPr>
        <p:spPr>
          <a:xfrm>
            <a:off x="515155" y="5070069"/>
            <a:ext cx="5934797" cy="14201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92CEC3AF-7999-4B84-999C-10C0C266A6D7}"/>
              </a:ext>
            </a:extLst>
          </p:cNvPr>
          <p:cNvSpPr/>
          <p:nvPr/>
        </p:nvSpPr>
        <p:spPr>
          <a:xfrm>
            <a:off x="515158" y="4815840"/>
            <a:ext cx="5934797" cy="254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158926-2F23-4253-AC7F-27D683B665FA}"/>
              </a:ext>
            </a:extLst>
          </p:cNvPr>
          <p:cNvSpPr txBox="1"/>
          <p:nvPr/>
        </p:nvSpPr>
        <p:spPr>
          <a:xfrm>
            <a:off x="6617161" y="2626757"/>
            <a:ext cx="2367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Used</a:t>
            </a:r>
            <a:r>
              <a:rPr lang="it-IT" dirty="0"/>
              <a:t> by </a:t>
            </a:r>
            <a:r>
              <a:rPr lang="it-IT" dirty="0" err="1"/>
              <a:t>Kivy</a:t>
            </a:r>
            <a:r>
              <a:rPr lang="it-IT" dirty="0"/>
              <a:t> framework to create a </a:t>
            </a:r>
            <a:r>
              <a:rPr lang="it-IT" dirty="0" err="1"/>
              <a:t>program</a:t>
            </a:r>
            <a:r>
              <a:rPr lang="it-IT" dirty="0"/>
              <a:t> </a:t>
            </a:r>
            <a:r>
              <a:rPr lang="it-IT" dirty="0" err="1"/>
              <a:t>whose</a:t>
            </a:r>
            <a:r>
              <a:rPr lang="it-IT" dirty="0"/>
              <a:t> graphic </a:t>
            </a:r>
            <a:r>
              <a:rPr lang="it-IT" dirty="0" err="1"/>
              <a:t>representation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</a:t>
            </a:r>
            <a:r>
              <a:rPr lang="it-IT" dirty="0" err="1"/>
              <a:t>GUI.kv</a:t>
            </a:r>
            <a:r>
              <a:rPr lang="it-IT" dirty="0"/>
              <a:t> file</a:t>
            </a:r>
          </a:p>
          <a:p>
            <a:endParaRPr lang="it-IT" dirty="0"/>
          </a:p>
          <a:p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description</a:t>
            </a:r>
            <a:r>
              <a:rPr lang="it-IT" dirty="0"/>
              <a:t> of the </a:t>
            </a:r>
            <a:r>
              <a:rPr lang="it-IT" dirty="0" err="1"/>
              <a:t>various</a:t>
            </a:r>
            <a:r>
              <a:rPr lang="it-IT" dirty="0"/>
              <a:t> windows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E9DD79-3F8B-4427-8850-923A588E29AD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87CADF5-1FC0-4E32-8C57-6BBA278E2AA1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599465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792DC-55DB-4EF5-B6E7-41C26400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/>
          <a:lstStyle/>
          <a:p>
            <a:r>
              <a:rPr lang="it-IT" dirty="0"/>
              <a:t>Python framework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01C0455-6577-4F5E-BFAE-372E439BC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58" y="2227820"/>
            <a:ext cx="5934797" cy="298425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0D795C-53EA-4426-A8C2-852042BAF7EA}"/>
              </a:ext>
            </a:extLst>
          </p:cNvPr>
          <p:cNvSpPr/>
          <p:nvPr/>
        </p:nvSpPr>
        <p:spPr>
          <a:xfrm>
            <a:off x="210356" y="2020236"/>
            <a:ext cx="5934797" cy="197404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8FBC0E4-9405-436D-B9B0-D8D1BF6B06E2}"/>
              </a:ext>
            </a:extLst>
          </p:cNvPr>
          <p:cNvSpPr/>
          <p:nvPr/>
        </p:nvSpPr>
        <p:spPr>
          <a:xfrm>
            <a:off x="210355" y="4473960"/>
            <a:ext cx="5934797" cy="73812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92CEC3AF-7999-4B84-999C-10C0C266A6D7}"/>
              </a:ext>
            </a:extLst>
          </p:cNvPr>
          <p:cNvSpPr/>
          <p:nvPr/>
        </p:nvSpPr>
        <p:spPr>
          <a:xfrm>
            <a:off x="210358" y="3994284"/>
            <a:ext cx="5934797" cy="479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158926-2F23-4253-AC7F-27D683B665FA}"/>
              </a:ext>
            </a:extLst>
          </p:cNvPr>
          <p:cNvSpPr txBox="1"/>
          <p:nvPr/>
        </p:nvSpPr>
        <p:spPr>
          <a:xfrm>
            <a:off x="6145155" y="2330855"/>
            <a:ext cx="286676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Main GUI window: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__</a:t>
            </a:r>
            <a:r>
              <a:rPr lang="it-IT" sz="1800" dirty="0" err="1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init</a:t>
            </a:r>
            <a:r>
              <a:rPr lang="it-IT" sz="1800" dirty="0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__</a:t>
            </a:r>
            <a:r>
              <a:rPr lang="it-IT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on_press</a:t>
            </a:r>
            <a:r>
              <a:rPr lang="it-IT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it-IT" dirty="0" err="1"/>
              <a:t>buttons</a:t>
            </a:r>
            <a:r>
              <a:rPr lang="it-IT" dirty="0"/>
              <a:t>: «</a:t>
            </a:r>
            <a:r>
              <a:rPr lang="it-IT" dirty="0" err="1"/>
              <a:t>binding</a:t>
            </a:r>
            <a:r>
              <a:rPr lang="it-IT" dirty="0"/>
              <a:t>»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element</a:t>
            </a:r>
            <a:r>
              <a:rPr lang="it-IT" dirty="0"/>
              <a:t> and event (NB. use separate </a:t>
            </a:r>
            <a:r>
              <a:rPr lang="it-IT" dirty="0" err="1"/>
              <a:t>threads</a:t>
            </a:r>
            <a:r>
              <a:rPr lang="it-IT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connectionProcess</a:t>
            </a:r>
            <a:endParaRPr lang="it-IT" sz="1600" dirty="0">
              <a:solidFill>
                <a:srgbClr val="AA3731"/>
              </a:solidFill>
              <a:effectLst/>
              <a:latin typeface="Consolas, 'Courier New', monosp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AA3731"/>
                </a:solidFill>
                <a:latin typeface="Consolas, 'Courier New', monosp"/>
                <a:ea typeface="NSimSun" panose="02010609030101010101" pitchFamily="49" charset="-122"/>
              </a:rPr>
              <a:t>step_setter</a:t>
            </a:r>
            <a:endParaRPr lang="it-IT" sz="1600" dirty="0">
              <a:solidFill>
                <a:srgbClr val="AA3731"/>
              </a:solidFill>
              <a:latin typeface="Consolas, 'Courier New', monosp"/>
              <a:ea typeface="NSimSun" panose="0201060903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AA3731"/>
                </a:solidFill>
                <a:latin typeface="Consolas, 'Courier New', monosp"/>
                <a:ea typeface="NSimSun" panose="02010609030101010101" pitchFamily="49" charset="-122"/>
              </a:rPr>
              <a:t>startProcess</a:t>
            </a:r>
            <a:endParaRPr lang="it-IT" sz="1600" dirty="0">
              <a:solidFill>
                <a:srgbClr val="AA3731"/>
              </a:solidFill>
              <a:latin typeface="Consolas, 'Courier New', monosp"/>
              <a:ea typeface="NSimSun" panose="0201060903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AA3731"/>
                </a:solidFill>
                <a:latin typeface="Consolas, 'Courier New', monosp"/>
                <a:ea typeface="NSimSun" panose="02010609030101010101" pitchFamily="49" charset="-122"/>
              </a:rPr>
              <a:t>stopProcess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668469-B1AB-4153-837A-2A19F354698A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A177D0-725C-40A5-A845-1156FC8CA527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4864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6792DC-55DB-4EF5-B6E7-41C26400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11637"/>
            <a:ext cx="8581043" cy="840400"/>
          </a:xfrm>
        </p:spPr>
        <p:txBody>
          <a:bodyPr/>
          <a:lstStyle/>
          <a:p>
            <a:r>
              <a:rPr lang="it-IT" dirty="0"/>
              <a:t>Python framework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E01C0455-6577-4F5E-BFAE-372E439BC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3" y="2227821"/>
            <a:ext cx="5934797" cy="2984259"/>
          </a:xfr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174B987F-4468-4223-9FBE-E602A0A37EDD}"/>
              </a:ext>
            </a:extLst>
          </p:cNvPr>
          <p:cNvSpPr/>
          <p:nvPr/>
        </p:nvSpPr>
        <p:spPr>
          <a:xfrm>
            <a:off x="152400" y="2855189"/>
            <a:ext cx="5934797" cy="235689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D795C-53EA-4426-A8C2-852042BAF7EA}"/>
              </a:ext>
            </a:extLst>
          </p:cNvPr>
          <p:cNvSpPr/>
          <p:nvPr/>
        </p:nvSpPr>
        <p:spPr>
          <a:xfrm>
            <a:off x="152401" y="2020238"/>
            <a:ext cx="5934797" cy="415165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92CEC3AF-7999-4B84-999C-10C0C266A6D7}"/>
              </a:ext>
            </a:extLst>
          </p:cNvPr>
          <p:cNvSpPr/>
          <p:nvPr/>
        </p:nvSpPr>
        <p:spPr>
          <a:xfrm>
            <a:off x="152403" y="2440024"/>
            <a:ext cx="5934797" cy="415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344788-0100-4895-B5A9-FBCE359C14CD}"/>
              </a:ext>
            </a:extLst>
          </p:cNvPr>
          <p:cNvSpPr txBox="1"/>
          <p:nvPr/>
        </p:nvSpPr>
        <p:spPr>
          <a:xfrm>
            <a:off x="6167120" y="1827124"/>
            <a:ext cx="2976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Wrapper</a:t>
            </a:r>
            <a:r>
              <a:rPr lang="it-IT" dirty="0"/>
              <a:t> for </a:t>
            </a:r>
            <a:r>
              <a:rPr lang="it-IT" dirty="0">
                <a:solidFill>
                  <a:srgbClr val="333333"/>
                </a:solidFill>
                <a:latin typeface="Consolas, 'Courier New', monosp"/>
                <a:ea typeface="NSimSun" panose="02010609030101010101" pitchFamily="49" charset="-122"/>
              </a:rPr>
              <a:t>open3d </a:t>
            </a:r>
            <a:r>
              <a:rPr lang="it-IT" dirty="0"/>
              <a:t>framework in </a:t>
            </a:r>
            <a:r>
              <a:rPr lang="it-IT" dirty="0" err="1"/>
              <a:t>easier</a:t>
            </a:r>
            <a:r>
              <a:rPr lang="it-IT" dirty="0"/>
              <a:t> </a:t>
            </a:r>
            <a:r>
              <a:rPr lang="it-IT" dirty="0" err="1"/>
              <a:t>interface</a:t>
            </a:r>
            <a:endParaRPr lang="it-IT" dirty="0"/>
          </a:p>
          <a:p>
            <a:endParaRPr lang="it-IT" dirty="0"/>
          </a:p>
          <a:p>
            <a:r>
              <a:rPr lang="it-IT" dirty="0"/>
              <a:t>Takes </a:t>
            </a:r>
            <a:r>
              <a:rPr lang="it-IT" dirty="0" err="1"/>
              <a:t>as</a:t>
            </a:r>
            <a:r>
              <a:rPr lang="it-IT" dirty="0"/>
              <a:t> input a 3 </a:t>
            </a:r>
            <a:r>
              <a:rPr lang="it-IT" dirty="0" err="1"/>
              <a:t>columns</a:t>
            </a:r>
            <a:r>
              <a:rPr lang="it-IT" dirty="0"/>
              <a:t> </a:t>
            </a:r>
            <a:r>
              <a:rPr lang="it-IT" dirty="0" err="1"/>
              <a:t>vector</a:t>
            </a:r>
            <a:r>
              <a:rPr lang="it-IT" dirty="0"/>
              <a:t>;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row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point </a:t>
            </a:r>
            <a:r>
              <a:rPr lang="it-IT" dirty="0" err="1"/>
              <a:t>read</a:t>
            </a:r>
            <a:r>
              <a:rPr lang="it-IT" dirty="0"/>
              <a:t> by </a:t>
            </a:r>
            <a:r>
              <a:rPr lang="it-IT" dirty="0" err="1">
                <a:solidFill>
                  <a:srgbClr val="333333"/>
                </a:solidFill>
                <a:latin typeface="Consolas, 'Courier New', monosp"/>
                <a:ea typeface="NSimSun" panose="02010609030101010101" pitchFamily="49" charset="-122"/>
              </a:rPr>
              <a:t>numpy</a:t>
            </a:r>
            <a:r>
              <a:rPr lang="it-IT" dirty="0">
                <a:solidFill>
                  <a:srgbClr val="333333"/>
                </a:solidFill>
                <a:latin typeface="Consolas, 'Courier New', monosp"/>
                <a:ea typeface="NSimSun" panose="02010609030101010101" pitchFamily="49" charset="-122"/>
              </a:rPr>
              <a:t> </a:t>
            </a:r>
            <a:r>
              <a:rPr lang="it-IT" dirty="0"/>
              <a:t>with </a:t>
            </a:r>
            <a:r>
              <a:rPr lang="it-IT" sz="1800" dirty="0" err="1">
                <a:solidFill>
                  <a:srgbClr val="333333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np</a:t>
            </a:r>
            <a:r>
              <a:rPr lang="it-IT" sz="1800" dirty="0" err="1">
                <a:solidFill>
                  <a:srgbClr val="777777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.</a:t>
            </a:r>
            <a:r>
              <a:rPr lang="it-IT" sz="1800" dirty="0" err="1">
                <a:solidFill>
                  <a:srgbClr val="333333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loadtxt</a:t>
            </a:r>
            <a:r>
              <a:rPr lang="it-IT" sz="1800" dirty="0">
                <a:solidFill>
                  <a:srgbClr val="777777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(</a:t>
            </a:r>
            <a:r>
              <a:rPr lang="it-IT" sz="1800" dirty="0">
                <a:solidFill>
                  <a:srgbClr val="333333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file</a:t>
            </a:r>
            <a:r>
              <a:rPr lang="it-IT" sz="1800" dirty="0">
                <a:solidFill>
                  <a:srgbClr val="777777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)</a:t>
            </a:r>
            <a:r>
              <a:rPr lang="it-IT" sz="18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.</a:t>
            </a:r>
          </a:p>
          <a:p>
            <a:endParaRPr lang="it-I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AA3731"/>
                </a:solidFill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b</a:t>
            </a:r>
            <a:r>
              <a:rPr lang="it-IT" sz="1600" dirty="0" err="1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allpoint</a:t>
            </a:r>
            <a:endParaRPr lang="it-IT" sz="1600" dirty="0">
              <a:solidFill>
                <a:srgbClr val="AA3731"/>
              </a:solidFill>
              <a:effectLst/>
              <a:latin typeface="Consolas, 'Courier New', monosp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cloud_output</a:t>
            </a:r>
            <a:r>
              <a:rPr lang="it-IT" sz="16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 </a:t>
            </a:r>
            <a:r>
              <a:rPr lang="it-IT" sz="1600" dirty="0" err="1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ballpoint_output_png</a:t>
            </a:r>
            <a:r>
              <a:rPr lang="it-IT" sz="1600" dirty="0">
                <a:solidFill>
                  <a:srgbClr val="AA3731"/>
                </a:solidFill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,</a:t>
            </a:r>
            <a:r>
              <a:rPr lang="it-IT" sz="1600" dirty="0">
                <a:effectLst/>
                <a:latin typeface="Liberation Serif"/>
                <a:ea typeface="NSimSun" panose="02010609030101010101" pitchFamily="49" charset="-122"/>
                <a:cs typeface="Lucida Sans" panose="020B0602030504020204" pitchFamily="34" charset="0"/>
              </a:rPr>
              <a:t> </a:t>
            </a:r>
            <a:r>
              <a:rPr lang="it-IT" sz="1600" dirty="0" err="1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ballpoint_write</a:t>
            </a:r>
            <a:endParaRPr lang="it-IT" sz="1600" dirty="0">
              <a:solidFill>
                <a:srgbClr val="AA3731"/>
              </a:solidFill>
              <a:effectLst/>
              <a:latin typeface="Consolas, 'Courier New', monosp"/>
              <a:ea typeface="NSimSun" panose="02010609030101010101" pitchFamily="49" charset="-122"/>
              <a:cs typeface="Lucida Sans" panose="020B0602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cloud_visualize</a:t>
            </a:r>
            <a:r>
              <a:rPr lang="it-IT" sz="1600" dirty="0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, </a:t>
            </a:r>
            <a:r>
              <a:rPr lang="it-IT" sz="1600" dirty="0" err="1">
                <a:solidFill>
                  <a:srgbClr val="AA3731"/>
                </a:solidFill>
                <a:effectLst/>
                <a:latin typeface="Consolas, 'Courier New', monosp"/>
                <a:ea typeface="NSimSun" panose="02010609030101010101" pitchFamily="49" charset="-122"/>
                <a:cs typeface="Lucida Sans" panose="020B0602030504020204" pitchFamily="34" charset="0"/>
              </a:rPr>
              <a:t>ballpoint_visualize</a:t>
            </a:r>
            <a:endParaRPr lang="it-IT" sz="1600" dirty="0">
              <a:latin typeface="+mj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8D714C8-A9E8-4247-AFE2-1C80BA1F9480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BEFF62B-3A23-43A1-B6F1-A98A9C8E1A85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197889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Image reconstruction</a:t>
            </a:r>
          </a:p>
        </p:txBody>
      </p:sp>
      <p:pic>
        <p:nvPicPr>
          <p:cNvPr id="20" name="Picture 2" descr="Le sei cose da sapere su Python">
            <a:extLst>
              <a:ext uri="{FF2B5EF4-FFF2-40B4-BE49-F238E27FC236}">
                <a16:creationId xmlns:a16="http://schemas.microsoft.com/office/drawing/2014/main" id="{2364E072-5ACB-49A1-B52B-127187D7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61" y="4518289"/>
            <a:ext cx="1856603" cy="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4421D4-0566-468C-9090-22CD528C7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60" y="1731257"/>
            <a:ext cx="845806" cy="840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Block Arc 8">
            <a:extLst>
              <a:ext uri="{FF2B5EF4-FFF2-40B4-BE49-F238E27FC236}">
                <a16:creationId xmlns:a16="http://schemas.microsoft.com/office/drawing/2014/main" id="{99212821-9883-404A-8123-BF88051F0479}"/>
              </a:ext>
            </a:extLst>
          </p:cNvPr>
          <p:cNvSpPr/>
          <p:nvPr/>
        </p:nvSpPr>
        <p:spPr>
          <a:xfrm>
            <a:off x="5739738" y="2120180"/>
            <a:ext cx="1874940" cy="1718943"/>
          </a:xfrm>
          <a:prstGeom prst="blockArc">
            <a:avLst>
              <a:gd name="adj1" fmla="val 16267252"/>
              <a:gd name="adj2" fmla="val 21569926"/>
              <a:gd name="adj3" fmla="val 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3" name="Block Arc 8">
            <a:extLst>
              <a:ext uri="{FF2B5EF4-FFF2-40B4-BE49-F238E27FC236}">
                <a16:creationId xmlns:a16="http://schemas.microsoft.com/office/drawing/2014/main" id="{E03A8595-E16C-4DB9-859B-761EE0B65378}"/>
              </a:ext>
            </a:extLst>
          </p:cNvPr>
          <p:cNvSpPr/>
          <p:nvPr/>
        </p:nvSpPr>
        <p:spPr>
          <a:xfrm rot="5666119">
            <a:off x="5664519" y="2925777"/>
            <a:ext cx="1856603" cy="2062968"/>
          </a:xfrm>
          <a:prstGeom prst="blockArc">
            <a:avLst>
              <a:gd name="adj1" fmla="val 16267252"/>
              <a:gd name="adj2" fmla="val 21569926"/>
              <a:gd name="adj3" fmla="val 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400E8-98BC-471D-9DEE-1F449F9DCBDC}"/>
              </a:ext>
            </a:extLst>
          </p:cNvPr>
          <p:cNvSpPr txBox="1"/>
          <p:nvPr/>
        </p:nvSpPr>
        <p:spPr>
          <a:xfrm>
            <a:off x="7335868" y="2092541"/>
            <a:ext cx="17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XYZ over UART</a:t>
            </a: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57F8C4C-9D25-477F-8946-A6E31A14D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3507" y="2956997"/>
            <a:ext cx="1118402" cy="1118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F676EF-FE38-4191-97E7-961C7EF54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832" y="3365014"/>
            <a:ext cx="5334000" cy="3124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BE63EC-4887-4711-9051-422A0711DFB7}"/>
              </a:ext>
            </a:extLst>
          </p:cNvPr>
          <p:cNvSpPr/>
          <p:nvPr/>
        </p:nvSpPr>
        <p:spPr>
          <a:xfrm>
            <a:off x="4572000" y="3947907"/>
            <a:ext cx="3546680" cy="150474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0B7BE7-A430-41D4-B780-953E13F83829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940D541-582A-446B-8606-09D13AC3B734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786404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Image reconstruction</a:t>
            </a:r>
          </a:p>
        </p:txBody>
      </p:sp>
      <p:pic>
        <p:nvPicPr>
          <p:cNvPr id="20" name="Picture 2" descr="Le sei cose da sapere su Python">
            <a:extLst>
              <a:ext uri="{FF2B5EF4-FFF2-40B4-BE49-F238E27FC236}">
                <a16:creationId xmlns:a16="http://schemas.microsoft.com/office/drawing/2014/main" id="{2364E072-5ACB-49A1-B52B-127187D7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61" y="4518289"/>
            <a:ext cx="1856603" cy="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4421D4-0566-468C-9090-22CD528C7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60" y="1731257"/>
            <a:ext cx="845806" cy="840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Block Arc 8">
            <a:extLst>
              <a:ext uri="{FF2B5EF4-FFF2-40B4-BE49-F238E27FC236}">
                <a16:creationId xmlns:a16="http://schemas.microsoft.com/office/drawing/2014/main" id="{99212821-9883-404A-8123-BF88051F0479}"/>
              </a:ext>
            </a:extLst>
          </p:cNvPr>
          <p:cNvSpPr/>
          <p:nvPr/>
        </p:nvSpPr>
        <p:spPr>
          <a:xfrm>
            <a:off x="5739738" y="2120180"/>
            <a:ext cx="1874940" cy="1718943"/>
          </a:xfrm>
          <a:prstGeom prst="blockArc">
            <a:avLst>
              <a:gd name="adj1" fmla="val 16267252"/>
              <a:gd name="adj2" fmla="val 21569926"/>
              <a:gd name="adj3" fmla="val 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3" name="Block Arc 8">
            <a:extLst>
              <a:ext uri="{FF2B5EF4-FFF2-40B4-BE49-F238E27FC236}">
                <a16:creationId xmlns:a16="http://schemas.microsoft.com/office/drawing/2014/main" id="{E03A8595-E16C-4DB9-859B-761EE0B65378}"/>
              </a:ext>
            </a:extLst>
          </p:cNvPr>
          <p:cNvSpPr/>
          <p:nvPr/>
        </p:nvSpPr>
        <p:spPr>
          <a:xfrm rot="5666119">
            <a:off x="5664519" y="2925777"/>
            <a:ext cx="1856603" cy="2062968"/>
          </a:xfrm>
          <a:prstGeom prst="blockArc">
            <a:avLst>
              <a:gd name="adj1" fmla="val 16267252"/>
              <a:gd name="adj2" fmla="val 21569926"/>
              <a:gd name="adj3" fmla="val 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57F8C4C-9D25-477F-8946-A6E31A14D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3507" y="2956997"/>
            <a:ext cx="1118402" cy="11184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BE63EC-4887-4711-9051-422A0711DFB7}"/>
              </a:ext>
            </a:extLst>
          </p:cNvPr>
          <p:cNvSpPr/>
          <p:nvPr/>
        </p:nvSpPr>
        <p:spPr>
          <a:xfrm>
            <a:off x="5066961" y="1638084"/>
            <a:ext cx="3546680" cy="150474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032819-A205-43A1-8E10-84A87CD49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01" y="4202209"/>
            <a:ext cx="3944593" cy="15206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C0D15D-8A9F-4637-B92C-E25F6BFB5076}"/>
              </a:ext>
            </a:extLst>
          </p:cNvPr>
          <p:cNvSpPr/>
          <p:nvPr/>
        </p:nvSpPr>
        <p:spPr>
          <a:xfrm>
            <a:off x="320385" y="4748454"/>
            <a:ext cx="2200366" cy="109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F35FA-4AAD-40DB-8C01-1D4008F9002F}"/>
              </a:ext>
            </a:extLst>
          </p:cNvPr>
          <p:cNvSpPr txBox="1"/>
          <p:nvPr/>
        </p:nvSpPr>
        <p:spPr>
          <a:xfrm>
            <a:off x="4945423" y="5368513"/>
            <a:ext cx="346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XYZ </a:t>
            </a:r>
            <a:r>
              <a:rPr lang="it-IT" dirty="0" err="1"/>
              <a:t>coordinates</a:t>
            </a:r>
            <a:r>
              <a:rPr lang="it-IT" dirty="0"/>
              <a:t> saved into .</a:t>
            </a:r>
            <a:r>
              <a:rPr lang="it-IT" dirty="0" err="1"/>
              <a:t>xyz</a:t>
            </a:r>
            <a:r>
              <a:rPr lang="it-IT" dirty="0"/>
              <a:t> file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C97ADE4-954D-4730-832B-AED43E9FD750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ACE87E-048C-46F4-9185-6FEA513DB21F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1845797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Image reconstruction</a:t>
            </a:r>
          </a:p>
        </p:txBody>
      </p:sp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4421D4-0566-468C-9090-22CD528C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60" y="1731257"/>
            <a:ext cx="845806" cy="840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Block Arc 8">
            <a:extLst>
              <a:ext uri="{FF2B5EF4-FFF2-40B4-BE49-F238E27FC236}">
                <a16:creationId xmlns:a16="http://schemas.microsoft.com/office/drawing/2014/main" id="{99212821-9883-404A-8123-BF88051F0479}"/>
              </a:ext>
            </a:extLst>
          </p:cNvPr>
          <p:cNvSpPr/>
          <p:nvPr/>
        </p:nvSpPr>
        <p:spPr>
          <a:xfrm>
            <a:off x="5739738" y="2120180"/>
            <a:ext cx="1874940" cy="1718943"/>
          </a:xfrm>
          <a:prstGeom prst="blockArc">
            <a:avLst>
              <a:gd name="adj1" fmla="val 16267252"/>
              <a:gd name="adj2" fmla="val 21569926"/>
              <a:gd name="adj3" fmla="val 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3" name="Block Arc 8">
            <a:extLst>
              <a:ext uri="{FF2B5EF4-FFF2-40B4-BE49-F238E27FC236}">
                <a16:creationId xmlns:a16="http://schemas.microsoft.com/office/drawing/2014/main" id="{E03A8595-E16C-4DB9-859B-761EE0B65378}"/>
              </a:ext>
            </a:extLst>
          </p:cNvPr>
          <p:cNvSpPr/>
          <p:nvPr/>
        </p:nvSpPr>
        <p:spPr>
          <a:xfrm rot="5666119">
            <a:off x="5664519" y="2925777"/>
            <a:ext cx="1856603" cy="2062968"/>
          </a:xfrm>
          <a:prstGeom prst="blockArc">
            <a:avLst>
              <a:gd name="adj1" fmla="val 16267252"/>
              <a:gd name="adj2" fmla="val 21569926"/>
              <a:gd name="adj3" fmla="val 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57F8C4C-9D25-477F-8946-A6E31A14D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3507" y="2956997"/>
            <a:ext cx="1118402" cy="11184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BE63EC-4887-4711-9051-422A0711DFB7}"/>
              </a:ext>
            </a:extLst>
          </p:cNvPr>
          <p:cNvSpPr/>
          <p:nvPr/>
        </p:nvSpPr>
        <p:spPr>
          <a:xfrm>
            <a:off x="5066961" y="1638084"/>
            <a:ext cx="3546680" cy="150474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032819-A205-43A1-8E10-84A87CD49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01" y="4202209"/>
            <a:ext cx="3944593" cy="15206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C0D15D-8A9F-4637-B92C-E25F6BFB5076}"/>
              </a:ext>
            </a:extLst>
          </p:cNvPr>
          <p:cNvSpPr/>
          <p:nvPr/>
        </p:nvSpPr>
        <p:spPr>
          <a:xfrm>
            <a:off x="320385" y="4748454"/>
            <a:ext cx="2200366" cy="1097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B33974-88C1-4A96-BA1C-E84AA1D15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54" y="2671988"/>
            <a:ext cx="6458232" cy="2186250"/>
          </a:xfrm>
          <a:prstGeom prst="rect">
            <a:avLst/>
          </a:prstGeom>
        </p:spPr>
      </p:pic>
      <p:pic>
        <p:nvPicPr>
          <p:cNvPr id="20" name="Picture 2" descr="Le sei cose da sapere su Python">
            <a:extLst>
              <a:ext uri="{FF2B5EF4-FFF2-40B4-BE49-F238E27FC236}">
                <a16:creationId xmlns:a16="http://schemas.microsoft.com/office/drawing/2014/main" id="{2364E072-5ACB-49A1-B52B-127187D7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61" y="4518289"/>
            <a:ext cx="1856603" cy="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9E3F0F1E-64D1-4E77-AEE2-5133CEF2A408}"/>
              </a:ext>
            </a:extLst>
          </p:cNvPr>
          <p:cNvSpPr txBox="1"/>
          <p:nvPr/>
        </p:nvSpPr>
        <p:spPr>
          <a:xfrm>
            <a:off x="4945423" y="5368513"/>
            <a:ext cx="346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XYZ </a:t>
            </a:r>
            <a:r>
              <a:rPr lang="it-IT" dirty="0" err="1"/>
              <a:t>coordinates</a:t>
            </a:r>
            <a:r>
              <a:rPr lang="it-IT" dirty="0"/>
              <a:t> saved into .</a:t>
            </a:r>
            <a:r>
              <a:rPr lang="it-IT" dirty="0" err="1"/>
              <a:t>xyz</a:t>
            </a:r>
            <a:r>
              <a:rPr lang="it-IT" dirty="0"/>
              <a:t> file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E6CDA96-031C-4286-AB0D-5F5F098BD5A0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67FD6F7-1D9F-41EE-BDD1-1AE380593804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802851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Image reconstruction</a:t>
            </a:r>
          </a:p>
        </p:txBody>
      </p:sp>
      <p:pic>
        <p:nvPicPr>
          <p:cNvPr id="20" name="Picture 2" descr="Le sei cose da sapere su Python">
            <a:extLst>
              <a:ext uri="{FF2B5EF4-FFF2-40B4-BE49-F238E27FC236}">
                <a16:creationId xmlns:a16="http://schemas.microsoft.com/office/drawing/2014/main" id="{2364E072-5ACB-49A1-B52B-127187D7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61" y="4518289"/>
            <a:ext cx="1856603" cy="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4421D4-0566-468C-9090-22CD528C7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60" y="1731257"/>
            <a:ext cx="845806" cy="840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Block Arc 8">
            <a:extLst>
              <a:ext uri="{FF2B5EF4-FFF2-40B4-BE49-F238E27FC236}">
                <a16:creationId xmlns:a16="http://schemas.microsoft.com/office/drawing/2014/main" id="{99212821-9883-404A-8123-BF88051F0479}"/>
              </a:ext>
            </a:extLst>
          </p:cNvPr>
          <p:cNvSpPr/>
          <p:nvPr/>
        </p:nvSpPr>
        <p:spPr>
          <a:xfrm>
            <a:off x="5739738" y="2120180"/>
            <a:ext cx="1874940" cy="1718943"/>
          </a:xfrm>
          <a:prstGeom prst="blockArc">
            <a:avLst>
              <a:gd name="adj1" fmla="val 16267252"/>
              <a:gd name="adj2" fmla="val 21569926"/>
              <a:gd name="adj3" fmla="val 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3" name="Block Arc 8">
            <a:extLst>
              <a:ext uri="{FF2B5EF4-FFF2-40B4-BE49-F238E27FC236}">
                <a16:creationId xmlns:a16="http://schemas.microsoft.com/office/drawing/2014/main" id="{E03A8595-E16C-4DB9-859B-761EE0B65378}"/>
              </a:ext>
            </a:extLst>
          </p:cNvPr>
          <p:cNvSpPr/>
          <p:nvPr/>
        </p:nvSpPr>
        <p:spPr>
          <a:xfrm rot="5666119">
            <a:off x="5664519" y="2925777"/>
            <a:ext cx="1856603" cy="2062968"/>
          </a:xfrm>
          <a:prstGeom prst="blockArc">
            <a:avLst>
              <a:gd name="adj1" fmla="val 16267252"/>
              <a:gd name="adj2" fmla="val 21569926"/>
              <a:gd name="adj3" fmla="val 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57F8C4C-9D25-477F-8946-A6E31A14D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3507" y="2956997"/>
            <a:ext cx="1118402" cy="11184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BE63EC-4887-4711-9051-422A0711DFB7}"/>
              </a:ext>
            </a:extLst>
          </p:cNvPr>
          <p:cNvSpPr/>
          <p:nvPr/>
        </p:nvSpPr>
        <p:spPr>
          <a:xfrm>
            <a:off x="5280855" y="1587340"/>
            <a:ext cx="3546680" cy="150474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Graphic 6" descr="Monitor with solid fill">
            <a:extLst>
              <a:ext uri="{FF2B5EF4-FFF2-40B4-BE49-F238E27FC236}">
                <a16:creationId xmlns:a16="http://schemas.microsoft.com/office/drawing/2014/main" id="{E034FE88-DC9A-434B-A86D-9A8259933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031" y="1479617"/>
            <a:ext cx="4955287" cy="4955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0C20F-E967-4669-AB7C-B7FA96176B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3812" y="2653730"/>
            <a:ext cx="2503107" cy="18645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2210EA-032D-49D2-88A5-C7EE5BEF4FB1}"/>
              </a:ext>
            </a:extLst>
          </p:cNvPr>
          <p:cNvSpPr txBox="1"/>
          <p:nvPr/>
        </p:nvSpPr>
        <p:spPr>
          <a:xfrm>
            <a:off x="2016361" y="1743921"/>
            <a:ext cx="19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3D Points cloud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6F9F53-6344-4170-89B1-6E50E49952C4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72F9289-E9E9-4BB9-AF0A-6654EEC33A6F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310300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Image reconstruction</a:t>
            </a:r>
          </a:p>
        </p:txBody>
      </p:sp>
      <p:pic>
        <p:nvPicPr>
          <p:cNvPr id="20" name="Picture 2" descr="Le sei cose da sapere su Python">
            <a:extLst>
              <a:ext uri="{FF2B5EF4-FFF2-40B4-BE49-F238E27FC236}">
                <a16:creationId xmlns:a16="http://schemas.microsoft.com/office/drawing/2014/main" id="{2364E072-5ACB-49A1-B52B-127187D7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961" y="4518289"/>
            <a:ext cx="1856603" cy="7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4421D4-0566-468C-9090-22CD528C7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60" y="1731257"/>
            <a:ext cx="845806" cy="840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2" name="Block Arc 8">
            <a:extLst>
              <a:ext uri="{FF2B5EF4-FFF2-40B4-BE49-F238E27FC236}">
                <a16:creationId xmlns:a16="http://schemas.microsoft.com/office/drawing/2014/main" id="{99212821-9883-404A-8123-BF88051F0479}"/>
              </a:ext>
            </a:extLst>
          </p:cNvPr>
          <p:cNvSpPr/>
          <p:nvPr/>
        </p:nvSpPr>
        <p:spPr>
          <a:xfrm>
            <a:off x="5739738" y="2120180"/>
            <a:ext cx="1874940" cy="1718943"/>
          </a:xfrm>
          <a:prstGeom prst="blockArc">
            <a:avLst>
              <a:gd name="adj1" fmla="val 16267252"/>
              <a:gd name="adj2" fmla="val 21569926"/>
              <a:gd name="adj3" fmla="val 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3" name="Block Arc 8">
            <a:extLst>
              <a:ext uri="{FF2B5EF4-FFF2-40B4-BE49-F238E27FC236}">
                <a16:creationId xmlns:a16="http://schemas.microsoft.com/office/drawing/2014/main" id="{E03A8595-E16C-4DB9-859B-761EE0B65378}"/>
              </a:ext>
            </a:extLst>
          </p:cNvPr>
          <p:cNvSpPr/>
          <p:nvPr/>
        </p:nvSpPr>
        <p:spPr>
          <a:xfrm rot="5666119">
            <a:off x="5664519" y="2925777"/>
            <a:ext cx="1856603" cy="2062968"/>
          </a:xfrm>
          <a:prstGeom prst="blockArc">
            <a:avLst>
              <a:gd name="adj1" fmla="val 16267252"/>
              <a:gd name="adj2" fmla="val 21569926"/>
              <a:gd name="adj3" fmla="val 2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57F8C4C-9D25-477F-8946-A6E31A14D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3507" y="2956997"/>
            <a:ext cx="1118402" cy="111840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BE63EC-4887-4711-9051-422A0711DFB7}"/>
              </a:ext>
            </a:extLst>
          </p:cNvPr>
          <p:cNvSpPr/>
          <p:nvPr/>
        </p:nvSpPr>
        <p:spPr>
          <a:xfrm>
            <a:off x="5280855" y="1587340"/>
            <a:ext cx="3546680" cy="150474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Graphic 6" descr="Monitor with solid fill">
            <a:extLst>
              <a:ext uri="{FF2B5EF4-FFF2-40B4-BE49-F238E27FC236}">
                <a16:creationId xmlns:a16="http://schemas.microsoft.com/office/drawing/2014/main" id="{E034FE88-DC9A-434B-A86D-9A8259933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031" y="1479617"/>
            <a:ext cx="4955287" cy="49552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F620A6-9941-4FFB-9BB8-3F08240B4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164" y="2746378"/>
            <a:ext cx="2572209" cy="1920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219162-A985-458F-B5E7-D4C8CAECF58C}"/>
              </a:ext>
            </a:extLst>
          </p:cNvPr>
          <p:cNvSpPr txBox="1"/>
          <p:nvPr/>
        </p:nvSpPr>
        <p:spPr>
          <a:xfrm>
            <a:off x="2326633" y="1743666"/>
            <a:ext cx="191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3D mesher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3C3BFC-7A2C-49DC-B3E6-8147D046960A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DAC4FFC-970D-4C93-8917-102FBD35AE53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516921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Requirements: hardware</a:t>
            </a:r>
          </a:p>
        </p:txBody>
      </p:sp>
      <p:grpSp>
        <p:nvGrpSpPr>
          <p:cNvPr id="18" name="그룹 9">
            <a:extLst>
              <a:ext uri="{FF2B5EF4-FFF2-40B4-BE49-F238E27FC236}">
                <a16:creationId xmlns:a16="http://schemas.microsoft.com/office/drawing/2014/main" id="{E45C506E-83A6-46FF-B68E-2281492806BE}"/>
              </a:ext>
            </a:extLst>
          </p:cNvPr>
          <p:cNvGrpSpPr/>
          <p:nvPr/>
        </p:nvGrpSpPr>
        <p:grpSpPr>
          <a:xfrm>
            <a:off x="-161004" y="2278133"/>
            <a:ext cx="3065747" cy="3095744"/>
            <a:chOff x="924229" y="1531153"/>
            <a:chExt cx="4734219" cy="4698115"/>
          </a:xfrm>
        </p:grpSpPr>
        <p:sp>
          <p:nvSpPr>
            <p:cNvPr id="19" name="Block Arc 3">
              <a:extLst>
                <a:ext uri="{FF2B5EF4-FFF2-40B4-BE49-F238E27FC236}">
                  <a16:creationId xmlns:a16="http://schemas.microsoft.com/office/drawing/2014/main" id="{2C39995C-D9D9-4392-9893-F55711468C83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032119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5427B9CE-CE3A-4048-99F9-9828FDA7E4E8}"/>
                </a:ext>
              </a:extLst>
            </p:cNvPr>
            <p:cNvSpPr/>
            <p:nvPr/>
          </p:nvSpPr>
          <p:spPr>
            <a:xfrm>
              <a:off x="3644703" y="1531153"/>
              <a:ext cx="288032" cy="28803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3046884E-58D8-4B00-A4D1-BC05CA38725D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2" name="Oval 6">
              <a:extLst>
                <a:ext uri="{FF2B5EF4-FFF2-40B4-BE49-F238E27FC236}">
                  <a16:creationId xmlns:a16="http://schemas.microsoft.com/office/drawing/2014/main" id="{22F237AF-1463-4B61-B68A-D87F66FF929D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3" name="Oval 7">
              <a:extLst>
                <a:ext uri="{FF2B5EF4-FFF2-40B4-BE49-F238E27FC236}">
                  <a16:creationId xmlns:a16="http://schemas.microsoft.com/office/drawing/2014/main" id="{47F5526A-16BD-4425-B9DD-BC977FD7B372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7677CC86-12EB-4FCA-87F2-3E04553C3909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7CCFEA9B-3F59-4FAD-A71D-938AD728AC9C}"/>
              </a:ext>
            </a:extLst>
          </p:cNvPr>
          <p:cNvGrpSpPr/>
          <p:nvPr/>
        </p:nvGrpSpPr>
        <p:grpSpPr>
          <a:xfrm>
            <a:off x="-322975" y="2439083"/>
            <a:ext cx="2980231" cy="2805744"/>
            <a:chOff x="735328" y="1762623"/>
            <a:chExt cx="4250497" cy="4250497"/>
          </a:xfrm>
        </p:grpSpPr>
        <p:sp>
          <p:nvSpPr>
            <p:cNvPr id="28" name="Block Arc 28">
              <a:extLst>
                <a:ext uri="{FF2B5EF4-FFF2-40B4-BE49-F238E27FC236}">
                  <a16:creationId xmlns:a16="http://schemas.microsoft.com/office/drawing/2014/main" id="{9669BB42-526E-4A15-83A2-848553F3562D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4228396"/>
                <a:gd name="adj2" fmla="val 7060926"/>
                <a:gd name="adj3" fmla="val 52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9" name="Block Arc 29">
              <a:extLst>
                <a:ext uri="{FF2B5EF4-FFF2-40B4-BE49-F238E27FC236}">
                  <a16:creationId xmlns:a16="http://schemas.microsoft.com/office/drawing/2014/main" id="{1ED333F5-2A8B-48DE-8FDF-9F63D615ACA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92588"/>
                <a:gd name="adj2" fmla="val 4237585"/>
                <a:gd name="adj3" fmla="val 52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0" name="Block Arc 30">
              <a:extLst>
                <a:ext uri="{FF2B5EF4-FFF2-40B4-BE49-F238E27FC236}">
                  <a16:creationId xmlns:a16="http://schemas.microsoft.com/office/drawing/2014/main" id="{6CA0B93C-DFFA-497E-9D2C-22DBCF7EF349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20334074"/>
                <a:gd name="adj2" fmla="val 1503961"/>
                <a:gd name="adj3" fmla="val 5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1" name="Block Arc 31">
              <a:extLst>
                <a:ext uri="{FF2B5EF4-FFF2-40B4-BE49-F238E27FC236}">
                  <a16:creationId xmlns:a16="http://schemas.microsoft.com/office/drawing/2014/main" id="{4DAB3D20-4FA7-4D83-9B27-35C04C77C35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7549958"/>
                <a:gd name="adj2" fmla="val 20340767"/>
                <a:gd name="adj3" fmla="val 52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32" name="Block Arc 5">
              <a:extLst>
                <a:ext uri="{FF2B5EF4-FFF2-40B4-BE49-F238E27FC236}">
                  <a16:creationId xmlns:a16="http://schemas.microsoft.com/office/drawing/2014/main" id="{CC1122AB-3264-45E6-8FB6-E089AE25D962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520241"/>
                <a:gd name="adj2" fmla="val 17553267"/>
                <a:gd name="adj3" fmla="val 524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10">
            <a:extLst>
              <a:ext uri="{FF2B5EF4-FFF2-40B4-BE49-F238E27FC236}">
                <a16:creationId xmlns:a16="http://schemas.microsoft.com/office/drawing/2014/main" id="{8D88B6D7-7217-4A32-9462-EC867C31F82E}"/>
              </a:ext>
            </a:extLst>
          </p:cNvPr>
          <p:cNvSpPr txBox="1"/>
          <p:nvPr/>
        </p:nvSpPr>
        <p:spPr>
          <a:xfrm>
            <a:off x="2078220" y="2163233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MG996R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0B13EA51-35C0-4215-A178-93B65BA65474}"/>
              </a:ext>
            </a:extLst>
          </p:cNvPr>
          <p:cNvSpPr txBox="1"/>
          <p:nvPr/>
        </p:nvSpPr>
        <p:spPr>
          <a:xfrm>
            <a:off x="2811482" y="2785868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HC SR04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5BE727-E8F0-4222-BDA3-80002DFC36C2}"/>
              </a:ext>
            </a:extLst>
          </p:cNvPr>
          <p:cNvSpPr/>
          <p:nvPr/>
        </p:nvSpPr>
        <p:spPr>
          <a:xfrm>
            <a:off x="2078220" y="2206046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5E24EC7B-C012-4E83-A1C2-2088EE13F033}"/>
              </a:ext>
            </a:extLst>
          </p:cNvPr>
          <p:cNvSpPr txBox="1"/>
          <p:nvPr/>
        </p:nvSpPr>
        <p:spPr>
          <a:xfrm>
            <a:off x="2279954" y="5000797"/>
            <a:ext cx="1756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Wooden case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DA895-0268-4A35-8393-956B4657EC1E}"/>
              </a:ext>
            </a:extLst>
          </p:cNvPr>
          <p:cNvSpPr/>
          <p:nvPr/>
        </p:nvSpPr>
        <p:spPr>
          <a:xfrm>
            <a:off x="2286176" y="5065802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Picture 37" descr="A picture containing electronics, projector, spectacles&#10;&#10;Description automatically generated">
            <a:extLst>
              <a:ext uri="{FF2B5EF4-FFF2-40B4-BE49-F238E27FC236}">
                <a16:creationId xmlns:a16="http://schemas.microsoft.com/office/drawing/2014/main" id="{8ABFC677-AC9C-4C2A-9525-ED3FA2DD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2" y="3212721"/>
            <a:ext cx="1716415" cy="1287311"/>
          </a:xfrm>
          <a:prstGeom prst="rect">
            <a:avLst/>
          </a:prstGeom>
        </p:spPr>
      </p:pic>
      <p:sp>
        <p:nvSpPr>
          <p:cNvPr id="39" name="TextBox 10">
            <a:extLst>
              <a:ext uri="{FF2B5EF4-FFF2-40B4-BE49-F238E27FC236}">
                <a16:creationId xmlns:a16="http://schemas.microsoft.com/office/drawing/2014/main" id="{A52EB308-B6CF-4628-B8BD-0E3DD4D84F70}"/>
              </a:ext>
            </a:extLst>
          </p:cNvPr>
          <p:cNvSpPr txBox="1"/>
          <p:nvPr/>
        </p:nvSpPr>
        <p:spPr>
          <a:xfrm>
            <a:off x="2956023" y="3681423"/>
            <a:ext cx="3587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Connection elements </a:t>
            </a:r>
          </a:p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&amp; breadbord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4" name="Rectangle 42">
            <a:extLst>
              <a:ext uri="{FF2B5EF4-FFF2-40B4-BE49-F238E27FC236}">
                <a16:creationId xmlns:a16="http://schemas.microsoft.com/office/drawing/2014/main" id="{F1BB6BC2-622A-437E-8205-9853E49571EE}"/>
              </a:ext>
            </a:extLst>
          </p:cNvPr>
          <p:cNvSpPr/>
          <p:nvPr/>
        </p:nvSpPr>
        <p:spPr>
          <a:xfrm>
            <a:off x="3023765" y="3630117"/>
            <a:ext cx="3206965" cy="53512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2A24663B-7C5D-42B8-B1FC-A82015BD45E1}"/>
              </a:ext>
            </a:extLst>
          </p:cNvPr>
          <p:cNvCxnSpPr>
            <a:cxnSpLocks/>
          </p:cNvCxnSpPr>
          <p:nvPr/>
        </p:nvCxnSpPr>
        <p:spPr>
          <a:xfrm>
            <a:off x="3681702" y="2952887"/>
            <a:ext cx="945546" cy="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6" name="TextBox 10">
            <a:extLst>
              <a:ext uri="{FF2B5EF4-FFF2-40B4-BE49-F238E27FC236}">
                <a16:creationId xmlns:a16="http://schemas.microsoft.com/office/drawing/2014/main" id="{18538119-97D7-4AF3-AC73-19B04A007B3C}"/>
              </a:ext>
            </a:extLst>
          </p:cNvPr>
          <p:cNvSpPr txBox="1"/>
          <p:nvPr/>
        </p:nvSpPr>
        <p:spPr>
          <a:xfrm>
            <a:off x="4908792" y="1830622"/>
            <a:ext cx="4231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Ultrasonic ranging module: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  <a:cs typeface="Arial" pitchFamily="34" charset="0"/>
              </a:rPr>
              <a:t>Measured distance range: 2 cm – 400 cm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Working voltage: DC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Working current: 15 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Working frequency: 40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Measuring angle: 15°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2D890605-D059-4BE1-95C5-EF71B9DE5911}"/>
              </a:ext>
            </a:extLst>
          </p:cNvPr>
          <p:cNvSpPr txBox="1"/>
          <p:nvPr/>
        </p:nvSpPr>
        <p:spPr>
          <a:xfrm>
            <a:off x="2825531" y="4437612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600" b="1" dirty="0" err="1">
                <a:latin typeface="Quattrocento Sans" panose="020B0502050000020003" pitchFamily="34" charset="0"/>
                <a:cs typeface="Arial" pitchFamily="34" charset="0"/>
              </a:rPr>
              <a:t>Cypress</a:t>
            </a:r>
            <a:r>
              <a:rPr lang="it-IT" altLang="ko-KR" sz="1600" b="1" dirty="0">
                <a:latin typeface="Quattrocento Sans" panose="020B0502050000020003" pitchFamily="34" charset="0"/>
                <a:cs typeface="Arial" pitchFamily="34" charset="0"/>
              </a:rPr>
              <a:t> CY8CKIT-059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8" name="Rectangle 36">
            <a:extLst>
              <a:ext uri="{FF2B5EF4-FFF2-40B4-BE49-F238E27FC236}">
                <a16:creationId xmlns:a16="http://schemas.microsoft.com/office/drawing/2014/main" id="{C72B8CF2-8E3A-451C-AEB0-FE6DAB49AFEF}"/>
              </a:ext>
            </a:extLst>
          </p:cNvPr>
          <p:cNvSpPr/>
          <p:nvPr/>
        </p:nvSpPr>
        <p:spPr>
          <a:xfrm>
            <a:off x="2860290" y="4455641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888AFA6-22DD-40FD-A2C3-ED3D7DAEC5C9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1C5A6E4-4DD2-4ED5-8FAA-5A952D469295}"/>
              </a:ext>
            </a:extLst>
          </p:cNvPr>
          <p:cNvSpPr txBox="1"/>
          <p:nvPr/>
        </p:nvSpPr>
        <p:spPr>
          <a:xfrm>
            <a:off x="8355078" y="375645"/>
            <a:ext cx="31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18425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4990E-6D33-F741-B96E-029FBEBA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96821"/>
            <a:ext cx="8581043" cy="840400"/>
          </a:xfrm>
        </p:spPr>
        <p:txBody>
          <a:bodyPr/>
          <a:lstStyle/>
          <a:p>
            <a:r>
              <a:rPr lang="it-IT" dirty="0"/>
              <a:t>Conclusions: distance suggestion &amp; limits</a:t>
            </a:r>
          </a:p>
        </p:txBody>
      </p:sp>
      <p:pic>
        <p:nvPicPr>
          <p:cNvPr id="4" name="Picture 3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70BA8A75-037C-43B7-9336-3B5D3DAC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133" y="2791906"/>
            <a:ext cx="1974244" cy="1897275"/>
          </a:xfrm>
          <a:prstGeom prst="rect">
            <a:avLst/>
          </a:prstGeom>
        </p:spPr>
      </p:pic>
      <p:pic>
        <p:nvPicPr>
          <p:cNvPr id="1026" name="Picture 2" descr="Plastic Bottle Icona - Download gratuito, PNG e vettoriale">
            <a:extLst>
              <a:ext uri="{FF2B5EF4-FFF2-40B4-BE49-F238E27FC236}">
                <a16:creationId xmlns:a16="http://schemas.microsoft.com/office/drawing/2014/main" id="{225C3753-60A6-47D7-93A4-8FC20AA3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" y="1987795"/>
            <a:ext cx="2691287" cy="26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295D24-750A-441A-875F-E296552260C3}"/>
              </a:ext>
            </a:extLst>
          </p:cNvPr>
          <p:cNvCxnSpPr/>
          <p:nvPr/>
        </p:nvCxnSpPr>
        <p:spPr>
          <a:xfrm>
            <a:off x="6777873" y="2658359"/>
            <a:ext cx="39592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D4ACE1-2097-46B9-B6AD-2D130D9FDA26}"/>
              </a:ext>
            </a:extLst>
          </p:cNvPr>
          <p:cNvCxnSpPr/>
          <p:nvPr/>
        </p:nvCxnSpPr>
        <p:spPr>
          <a:xfrm>
            <a:off x="6777873" y="4540092"/>
            <a:ext cx="39592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BBDD01-B78B-4DBF-A636-F581E751BD01}"/>
              </a:ext>
            </a:extLst>
          </p:cNvPr>
          <p:cNvCxnSpPr/>
          <p:nvPr/>
        </p:nvCxnSpPr>
        <p:spPr>
          <a:xfrm>
            <a:off x="6975836" y="2681440"/>
            <a:ext cx="0" cy="185865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8" name="Graphic 27" descr="Irritant with solid fill">
            <a:extLst>
              <a:ext uri="{FF2B5EF4-FFF2-40B4-BE49-F238E27FC236}">
                <a16:creationId xmlns:a16="http://schemas.microsoft.com/office/drawing/2014/main" id="{86300684-636C-4A75-86F8-377CE5424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921" y="2041796"/>
            <a:ext cx="469848" cy="469848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20D9E0-E436-4129-8017-1A7DB10488C0}"/>
              </a:ext>
            </a:extLst>
          </p:cNvPr>
          <p:cNvCxnSpPr>
            <a:cxnSpLocks/>
          </p:cNvCxnSpPr>
          <p:nvPr/>
        </p:nvCxnSpPr>
        <p:spPr>
          <a:xfrm flipH="1" flipV="1">
            <a:off x="2311969" y="2272757"/>
            <a:ext cx="1307924" cy="51914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DE99D3B-BE33-43AC-8613-155FA91F5984}"/>
              </a:ext>
            </a:extLst>
          </p:cNvPr>
          <p:cNvCxnSpPr>
            <a:cxnSpLocks/>
          </p:cNvCxnSpPr>
          <p:nvPr/>
        </p:nvCxnSpPr>
        <p:spPr>
          <a:xfrm flipV="1">
            <a:off x="2330453" y="1616540"/>
            <a:ext cx="1400744" cy="47359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E47463A-4CAE-4CB2-A6F5-6AA74A6AE3A7}"/>
              </a:ext>
            </a:extLst>
          </p:cNvPr>
          <p:cNvCxnSpPr/>
          <p:nvPr/>
        </p:nvCxnSpPr>
        <p:spPr>
          <a:xfrm>
            <a:off x="6751161" y="2000052"/>
            <a:ext cx="3959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ECE0DFF-7F07-4768-8F33-CC0548EC8A6D}"/>
              </a:ext>
            </a:extLst>
          </p:cNvPr>
          <p:cNvCxnSpPr/>
          <p:nvPr/>
        </p:nvCxnSpPr>
        <p:spPr>
          <a:xfrm>
            <a:off x="6768446" y="2549352"/>
            <a:ext cx="3959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515FE81-5F72-4A6A-837C-70AD1931B58C}"/>
              </a:ext>
            </a:extLst>
          </p:cNvPr>
          <p:cNvCxnSpPr>
            <a:cxnSpLocks/>
          </p:cNvCxnSpPr>
          <p:nvPr/>
        </p:nvCxnSpPr>
        <p:spPr>
          <a:xfrm>
            <a:off x="6960123" y="2007865"/>
            <a:ext cx="6286" cy="5320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BCF0049F-841A-4C55-9308-99BAAA346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6793" y="3310496"/>
            <a:ext cx="457200" cy="457200"/>
          </a:xfrm>
          <a:prstGeom prst="rect">
            <a:avLst/>
          </a:prstGeom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4A9DB127-8EA6-4D79-B1D3-B5E9385A1B45}"/>
              </a:ext>
            </a:extLst>
          </p:cNvPr>
          <p:cNvSpPr/>
          <p:nvPr/>
        </p:nvSpPr>
        <p:spPr>
          <a:xfrm rot="5400000">
            <a:off x="3280208" y="3020417"/>
            <a:ext cx="252253" cy="3871643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6A71CE0-5E23-48C7-9EA0-C83EAAD6D91B}"/>
              </a:ext>
            </a:extLst>
          </p:cNvPr>
          <p:cNvSpPr txBox="1"/>
          <p:nvPr/>
        </p:nvSpPr>
        <p:spPr>
          <a:xfrm>
            <a:off x="1766070" y="5233161"/>
            <a:ext cx="328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Unsufficient distance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3ED7E3-2CBA-4BC1-9E6C-F6026A8845C6}"/>
              </a:ext>
            </a:extLst>
          </p:cNvPr>
          <p:cNvCxnSpPr>
            <a:cxnSpLocks/>
          </p:cNvCxnSpPr>
          <p:nvPr/>
        </p:nvCxnSpPr>
        <p:spPr>
          <a:xfrm flipH="1" flipV="1">
            <a:off x="2311969" y="2791907"/>
            <a:ext cx="1307924" cy="335844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12B74D-E271-4DD7-BA43-EEDC275A669D}"/>
              </a:ext>
            </a:extLst>
          </p:cNvPr>
          <p:cNvCxnSpPr>
            <a:cxnSpLocks/>
          </p:cNvCxnSpPr>
          <p:nvPr/>
        </p:nvCxnSpPr>
        <p:spPr>
          <a:xfrm flipH="1" flipV="1">
            <a:off x="2311969" y="3310497"/>
            <a:ext cx="1307924" cy="15241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8080E2-E653-4F56-9CBF-277DAC22C18C}"/>
              </a:ext>
            </a:extLst>
          </p:cNvPr>
          <p:cNvCxnSpPr>
            <a:cxnSpLocks/>
          </p:cNvCxnSpPr>
          <p:nvPr/>
        </p:nvCxnSpPr>
        <p:spPr>
          <a:xfrm flipH="1">
            <a:off x="2311969" y="3547504"/>
            <a:ext cx="1307924" cy="220193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759F87-EDF4-4BB4-A9BF-3960E39F97B6}"/>
              </a:ext>
            </a:extLst>
          </p:cNvPr>
          <p:cNvCxnSpPr>
            <a:cxnSpLocks/>
          </p:cNvCxnSpPr>
          <p:nvPr/>
        </p:nvCxnSpPr>
        <p:spPr>
          <a:xfrm flipH="1">
            <a:off x="2311969" y="3837679"/>
            <a:ext cx="1307924" cy="480492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F5CE76-67EB-4107-87C3-1FEA8A26FBA5}"/>
              </a:ext>
            </a:extLst>
          </p:cNvPr>
          <p:cNvCxnSpPr>
            <a:cxnSpLocks/>
          </p:cNvCxnSpPr>
          <p:nvPr/>
        </p:nvCxnSpPr>
        <p:spPr>
          <a:xfrm flipH="1" flipV="1">
            <a:off x="2330453" y="2510408"/>
            <a:ext cx="1289440" cy="426827"/>
          </a:xfrm>
          <a:prstGeom prst="straightConnector1">
            <a:avLst/>
          </a:prstGeom>
          <a:ln>
            <a:solidFill>
              <a:srgbClr val="92D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5594BE6-ED99-4ECB-A84B-5F397F390DFB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857ED05-0D8E-492D-9B72-61311EC0A82F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173803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4990E-6D33-F741-B96E-029FBEBA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96821"/>
            <a:ext cx="8581043" cy="840400"/>
          </a:xfrm>
        </p:spPr>
        <p:txBody>
          <a:bodyPr/>
          <a:lstStyle/>
          <a:p>
            <a:r>
              <a:rPr lang="it-IT" dirty="0"/>
              <a:t>Conclusions: distance suggestion &amp; limits</a:t>
            </a:r>
          </a:p>
        </p:txBody>
      </p:sp>
      <p:pic>
        <p:nvPicPr>
          <p:cNvPr id="4" name="Picture 3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70BA8A75-037C-43B7-9336-3B5D3DAC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139" y="2771181"/>
            <a:ext cx="1974244" cy="1897275"/>
          </a:xfrm>
          <a:prstGeom prst="rect">
            <a:avLst/>
          </a:prstGeom>
        </p:spPr>
      </p:pic>
      <p:pic>
        <p:nvPicPr>
          <p:cNvPr id="1026" name="Picture 2" descr="Plastic Bottle Icona - Download gratuito, PNG e vettoriale">
            <a:extLst>
              <a:ext uri="{FF2B5EF4-FFF2-40B4-BE49-F238E27FC236}">
                <a16:creationId xmlns:a16="http://schemas.microsoft.com/office/drawing/2014/main" id="{225C3753-60A6-47D7-93A4-8FC20AA3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" y="1987795"/>
            <a:ext cx="2691287" cy="26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295D24-750A-441A-875F-E296552260C3}"/>
              </a:ext>
            </a:extLst>
          </p:cNvPr>
          <p:cNvCxnSpPr/>
          <p:nvPr/>
        </p:nvCxnSpPr>
        <p:spPr>
          <a:xfrm>
            <a:off x="7606401" y="2110862"/>
            <a:ext cx="39592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D4ACE1-2097-46B9-B6AD-2D130D9FDA26}"/>
              </a:ext>
            </a:extLst>
          </p:cNvPr>
          <p:cNvCxnSpPr/>
          <p:nvPr/>
        </p:nvCxnSpPr>
        <p:spPr>
          <a:xfrm>
            <a:off x="7606401" y="4492215"/>
            <a:ext cx="39592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BBDD01-B78B-4DBF-A636-F581E751BD01}"/>
              </a:ext>
            </a:extLst>
          </p:cNvPr>
          <p:cNvCxnSpPr>
            <a:cxnSpLocks/>
          </p:cNvCxnSpPr>
          <p:nvPr/>
        </p:nvCxnSpPr>
        <p:spPr>
          <a:xfrm>
            <a:off x="7804364" y="2110862"/>
            <a:ext cx="0" cy="23813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0F98E7-CE87-4A71-A343-6FCB1CC66307}"/>
              </a:ext>
            </a:extLst>
          </p:cNvPr>
          <p:cNvCxnSpPr>
            <a:cxnSpLocks/>
          </p:cNvCxnSpPr>
          <p:nvPr/>
        </p:nvCxnSpPr>
        <p:spPr>
          <a:xfrm flipV="1">
            <a:off x="4369894" y="3180270"/>
            <a:ext cx="688746" cy="5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3E392B-BA2D-4D0A-91A4-9E51C46B3C07}"/>
              </a:ext>
            </a:extLst>
          </p:cNvPr>
          <p:cNvCxnSpPr>
            <a:cxnSpLocks/>
          </p:cNvCxnSpPr>
          <p:nvPr/>
        </p:nvCxnSpPr>
        <p:spPr>
          <a:xfrm flipH="1">
            <a:off x="2493564" y="3393385"/>
            <a:ext cx="508134" cy="55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CD8199-1268-4D98-A78B-EDE1C2EB4062}"/>
              </a:ext>
            </a:extLst>
          </p:cNvPr>
          <p:cNvCxnSpPr>
            <a:cxnSpLocks/>
          </p:cNvCxnSpPr>
          <p:nvPr/>
        </p:nvCxnSpPr>
        <p:spPr>
          <a:xfrm flipV="1">
            <a:off x="4369894" y="3348660"/>
            <a:ext cx="688746" cy="15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B81949-941B-468C-9A54-107177C6C168}"/>
              </a:ext>
            </a:extLst>
          </p:cNvPr>
          <p:cNvCxnSpPr>
            <a:cxnSpLocks/>
          </p:cNvCxnSpPr>
          <p:nvPr/>
        </p:nvCxnSpPr>
        <p:spPr>
          <a:xfrm flipH="1">
            <a:off x="2484349" y="3827569"/>
            <a:ext cx="494292" cy="118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01823A-623A-4264-8058-E749CCCE0664}"/>
              </a:ext>
            </a:extLst>
          </p:cNvPr>
          <p:cNvCxnSpPr>
            <a:cxnSpLocks/>
          </p:cNvCxnSpPr>
          <p:nvPr/>
        </p:nvCxnSpPr>
        <p:spPr>
          <a:xfrm flipV="1">
            <a:off x="4369894" y="3648985"/>
            <a:ext cx="688746" cy="237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66DAB6-D764-4D22-843B-EF0D40367A78}"/>
              </a:ext>
            </a:extLst>
          </p:cNvPr>
          <p:cNvCxnSpPr>
            <a:cxnSpLocks/>
          </p:cNvCxnSpPr>
          <p:nvPr/>
        </p:nvCxnSpPr>
        <p:spPr>
          <a:xfrm flipH="1">
            <a:off x="2532068" y="4261899"/>
            <a:ext cx="446573" cy="124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0F141C-42C3-4E2B-9FC4-E8C3DFC8CD06}"/>
              </a:ext>
            </a:extLst>
          </p:cNvPr>
          <p:cNvCxnSpPr>
            <a:cxnSpLocks/>
          </p:cNvCxnSpPr>
          <p:nvPr/>
        </p:nvCxnSpPr>
        <p:spPr>
          <a:xfrm flipH="1" flipV="1">
            <a:off x="2451039" y="2244764"/>
            <a:ext cx="550659" cy="119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69539E1-52EF-4C4E-B0AB-61FA16B8B078}"/>
              </a:ext>
            </a:extLst>
          </p:cNvPr>
          <p:cNvCxnSpPr>
            <a:cxnSpLocks/>
          </p:cNvCxnSpPr>
          <p:nvPr/>
        </p:nvCxnSpPr>
        <p:spPr>
          <a:xfrm>
            <a:off x="4369894" y="2651738"/>
            <a:ext cx="731154" cy="185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BCF0049F-841A-4C55-9308-99BAAA346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1076" y="2951670"/>
            <a:ext cx="457200" cy="4572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8430D0-AA5A-4B7B-96C2-530CA74D7324}"/>
              </a:ext>
            </a:extLst>
          </p:cNvPr>
          <p:cNvCxnSpPr>
            <a:cxnSpLocks/>
          </p:cNvCxnSpPr>
          <p:nvPr/>
        </p:nvCxnSpPr>
        <p:spPr>
          <a:xfrm flipH="1" flipV="1">
            <a:off x="2493564" y="2831128"/>
            <a:ext cx="541209" cy="77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44987D-05C0-4AAC-872E-9E75B368A431}"/>
              </a:ext>
            </a:extLst>
          </p:cNvPr>
          <p:cNvCxnSpPr>
            <a:cxnSpLocks/>
          </p:cNvCxnSpPr>
          <p:nvPr/>
        </p:nvCxnSpPr>
        <p:spPr>
          <a:xfrm>
            <a:off x="4369894" y="3008540"/>
            <a:ext cx="688746" cy="24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9C442CF4-F721-43A9-B4C7-EEFA679EE2AC}"/>
              </a:ext>
            </a:extLst>
          </p:cNvPr>
          <p:cNvSpPr/>
          <p:nvPr/>
        </p:nvSpPr>
        <p:spPr>
          <a:xfrm rot="5400000">
            <a:off x="4198859" y="2088574"/>
            <a:ext cx="256017" cy="571271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BB29D4-268C-4C9F-BF58-976FE7AD8D84}"/>
              </a:ext>
            </a:extLst>
          </p:cNvPr>
          <p:cNvSpPr txBox="1"/>
          <p:nvPr/>
        </p:nvSpPr>
        <p:spPr>
          <a:xfrm>
            <a:off x="1766070" y="5188652"/>
            <a:ext cx="484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Sufficient distance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450F823-EC9D-4367-B8CF-3408F1A71F68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92822E5-8071-4E07-B1EC-61511678634E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744313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4990E-6D33-F741-B96E-029FBEBA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96821"/>
            <a:ext cx="8581043" cy="840400"/>
          </a:xfrm>
        </p:spPr>
        <p:txBody>
          <a:bodyPr/>
          <a:lstStyle/>
          <a:p>
            <a:r>
              <a:rPr lang="it-IT" dirty="0"/>
              <a:t>Conclusions: distance suggestion &amp; limits</a:t>
            </a:r>
          </a:p>
        </p:txBody>
      </p:sp>
      <p:pic>
        <p:nvPicPr>
          <p:cNvPr id="4" name="Picture 3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70BA8A75-037C-43B7-9336-3B5D3DAC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139" y="2771181"/>
            <a:ext cx="1974244" cy="1897275"/>
          </a:xfrm>
          <a:prstGeom prst="rect">
            <a:avLst/>
          </a:prstGeom>
        </p:spPr>
      </p:pic>
      <p:pic>
        <p:nvPicPr>
          <p:cNvPr id="1026" name="Picture 2" descr="Plastic Bottle Icona - Download gratuito, PNG e vettoriale">
            <a:extLst>
              <a:ext uri="{FF2B5EF4-FFF2-40B4-BE49-F238E27FC236}">
                <a16:creationId xmlns:a16="http://schemas.microsoft.com/office/drawing/2014/main" id="{225C3753-60A6-47D7-93A4-8FC20AA3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" y="1987795"/>
            <a:ext cx="2691287" cy="26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295D24-750A-441A-875F-E296552260C3}"/>
              </a:ext>
            </a:extLst>
          </p:cNvPr>
          <p:cNvCxnSpPr/>
          <p:nvPr/>
        </p:nvCxnSpPr>
        <p:spPr>
          <a:xfrm>
            <a:off x="7606401" y="2110862"/>
            <a:ext cx="39592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D4ACE1-2097-46B9-B6AD-2D130D9FDA26}"/>
              </a:ext>
            </a:extLst>
          </p:cNvPr>
          <p:cNvCxnSpPr/>
          <p:nvPr/>
        </p:nvCxnSpPr>
        <p:spPr>
          <a:xfrm>
            <a:off x="7606401" y="4492215"/>
            <a:ext cx="39592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BBDD01-B78B-4DBF-A636-F581E751BD01}"/>
              </a:ext>
            </a:extLst>
          </p:cNvPr>
          <p:cNvCxnSpPr>
            <a:cxnSpLocks/>
          </p:cNvCxnSpPr>
          <p:nvPr/>
        </p:nvCxnSpPr>
        <p:spPr>
          <a:xfrm>
            <a:off x="7804364" y="2110862"/>
            <a:ext cx="0" cy="23813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0F98E7-CE87-4A71-A343-6FCB1CC66307}"/>
              </a:ext>
            </a:extLst>
          </p:cNvPr>
          <p:cNvCxnSpPr>
            <a:cxnSpLocks/>
          </p:cNvCxnSpPr>
          <p:nvPr/>
        </p:nvCxnSpPr>
        <p:spPr>
          <a:xfrm flipV="1">
            <a:off x="4369894" y="3180270"/>
            <a:ext cx="688746" cy="5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3E392B-BA2D-4D0A-91A4-9E51C46B3C07}"/>
              </a:ext>
            </a:extLst>
          </p:cNvPr>
          <p:cNvCxnSpPr>
            <a:cxnSpLocks/>
          </p:cNvCxnSpPr>
          <p:nvPr/>
        </p:nvCxnSpPr>
        <p:spPr>
          <a:xfrm flipH="1">
            <a:off x="2493564" y="3393385"/>
            <a:ext cx="508134" cy="55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CD8199-1268-4D98-A78B-EDE1C2EB4062}"/>
              </a:ext>
            </a:extLst>
          </p:cNvPr>
          <p:cNvCxnSpPr>
            <a:cxnSpLocks/>
          </p:cNvCxnSpPr>
          <p:nvPr/>
        </p:nvCxnSpPr>
        <p:spPr>
          <a:xfrm flipV="1">
            <a:off x="4369894" y="3348660"/>
            <a:ext cx="688746" cy="15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B81949-941B-468C-9A54-107177C6C168}"/>
              </a:ext>
            </a:extLst>
          </p:cNvPr>
          <p:cNvCxnSpPr>
            <a:cxnSpLocks/>
          </p:cNvCxnSpPr>
          <p:nvPr/>
        </p:nvCxnSpPr>
        <p:spPr>
          <a:xfrm flipH="1">
            <a:off x="2484349" y="3827569"/>
            <a:ext cx="494292" cy="118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01823A-623A-4264-8058-E749CCCE0664}"/>
              </a:ext>
            </a:extLst>
          </p:cNvPr>
          <p:cNvCxnSpPr>
            <a:cxnSpLocks/>
          </p:cNvCxnSpPr>
          <p:nvPr/>
        </p:nvCxnSpPr>
        <p:spPr>
          <a:xfrm flipV="1">
            <a:off x="4369894" y="3648985"/>
            <a:ext cx="688746" cy="237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66DAB6-D764-4D22-843B-EF0D40367A78}"/>
              </a:ext>
            </a:extLst>
          </p:cNvPr>
          <p:cNvCxnSpPr>
            <a:cxnSpLocks/>
          </p:cNvCxnSpPr>
          <p:nvPr/>
        </p:nvCxnSpPr>
        <p:spPr>
          <a:xfrm flipH="1">
            <a:off x="2532068" y="4261899"/>
            <a:ext cx="446573" cy="124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0F141C-42C3-4E2B-9FC4-E8C3DFC8CD06}"/>
              </a:ext>
            </a:extLst>
          </p:cNvPr>
          <p:cNvCxnSpPr>
            <a:cxnSpLocks/>
          </p:cNvCxnSpPr>
          <p:nvPr/>
        </p:nvCxnSpPr>
        <p:spPr>
          <a:xfrm flipH="1" flipV="1">
            <a:off x="2451039" y="2244764"/>
            <a:ext cx="550659" cy="119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69539E1-52EF-4C4E-B0AB-61FA16B8B078}"/>
              </a:ext>
            </a:extLst>
          </p:cNvPr>
          <p:cNvCxnSpPr>
            <a:cxnSpLocks/>
          </p:cNvCxnSpPr>
          <p:nvPr/>
        </p:nvCxnSpPr>
        <p:spPr>
          <a:xfrm>
            <a:off x="4369894" y="2651738"/>
            <a:ext cx="731154" cy="185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BCF0049F-841A-4C55-9308-99BAAA346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1076" y="2951670"/>
            <a:ext cx="457200" cy="4572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8430D0-AA5A-4B7B-96C2-530CA74D7324}"/>
              </a:ext>
            </a:extLst>
          </p:cNvPr>
          <p:cNvCxnSpPr>
            <a:cxnSpLocks/>
          </p:cNvCxnSpPr>
          <p:nvPr/>
        </p:nvCxnSpPr>
        <p:spPr>
          <a:xfrm flipH="1" flipV="1">
            <a:off x="2493564" y="2831128"/>
            <a:ext cx="541209" cy="77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44987D-05C0-4AAC-872E-9E75B368A431}"/>
              </a:ext>
            </a:extLst>
          </p:cNvPr>
          <p:cNvCxnSpPr>
            <a:cxnSpLocks/>
          </p:cNvCxnSpPr>
          <p:nvPr/>
        </p:nvCxnSpPr>
        <p:spPr>
          <a:xfrm>
            <a:off x="4369894" y="3008540"/>
            <a:ext cx="688746" cy="24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9C442CF4-F721-43A9-B4C7-EEFA679EE2AC}"/>
              </a:ext>
            </a:extLst>
          </p:cNvPr>
          <p:cNvSpPr/>
          <p:nvPr/>
        </p:nvSpPr>
        <p:spPr>
          <a:xfrm rot="5400000">
            <a:off x="4198859" y="2088574"/>
            <a:ext cx="256017" cy="571271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BB29D4-268C-4C9F-BF58-976FE7AD8D84}"/>
              </a:ext>
            </a:extLst>
          </p:cNvPr>
          <p:cNvSpPr txBox="1"/>
          <p:nvPr/>
        </p:nvSpPr>
        <p:spPr>
          <a:xfrm>
            <a:off x="1766070" y="5188652"/>
            <a:ext cx="484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Sufficient distance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B2314-A4DC-452C-9EBB-96E9029AC354}"/>
              </a:ext>
            </a:extLst>
          </p:cNvPr>
          <p:cNvSpPr/>
          <p:nvPr/>
        </p:nvSpPr>
        <p:spPr>
          <a:xfrm>
            <a:off x="502297" y="1471766"/>
            <a:ext cx="8212072" cy="43740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83357-2B90-40AE-944E-527B31962092}"/>
              </a:ext>
            </a:extLst>
          </p:cNvPr>
          <p:cNvSpPr txBox="1"/>
          <p:nvPr/>
        </p:nvSpPr>
        <p:spPr>
          <a:xfrm>
            <a:off x="2404421" y="1478154"/>
            <a:ext cx="466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In order to decrease the undected portion we have to increase the distance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952C7F0-FD63-4632-A27F-E2D11A4EC1A3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DC14EDA-FBBF-4429-9E5F-C39840387DFC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1538774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4990E-6D33-F741-B96E-029FBEBA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96821"/>
            <a:ext cx="8581043" cy="840400"/>
          </a:xfrm>
        </p:spPr>
        <p:txBody>
          <a:bodyPr/>
          <a:lstStyle/>
          <a:p>
            <a:r>
              <a:rPr lang="it-IT" dirty="0"/>
              <a:t>Conclusions: distance suggestion &amp; limits</a:t>
            </a:r>
          </a:p>
        </p:txBody>
      </p:sp>
      <p:pic>
        <p:nvPicPr>
          <p:cNvPr id="4" name="Picture 3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70BA8A75-037C-43B7-9336-3B5D3DAC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139" y="2771181"/>
            <a:ext cx="1974244" cy="1897275"/>
          </a:xfrm>
          <a:prstGeom prst="rect">
            <a:avLst/>
          </a:prstGeom>
        </p:spPr>
      </p:pic>
      <p:pic>
        <p:nvPicPr>
          <p:cNvPr id="1026" name="Picture 2" descr="Plastic Bottle Icona - Download gratuito, PNG e vettoriale">
            <a:extLst>
              <a:ext uri="{FF2B5EF4-FFF2-40B4-BE49-F238E27FC236}">
                <a16:creationId xmlns:a16="http://schemas.microsoft.com/office/drawing/2014/main" id="{225C3753-60A6-47D7-93A4-8FC20AA3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" y="1987795"/>
            <a:ext cx="2691287" cy="26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295D24-750A-441A-875F-E296552260C3}"/>
              </a:ext>
            </a:extLst>
          </p:cNvPr>
          <p:cNvCxnSpPr/>
          <p:nvPr/>
        </p:nvCxnSpPr>
        <p:spPr>
          <a:xfrm>
            <a:off x="7606401" y="2110862"/>
            <a:ext cx="39592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D4ACE1-2097-46B9-B6AD-2D130D9FDA26}"/>
              </a:ext>
            </a:extLst>
          </p:cNvPr>
          <p:cNvCxnSpPr/>
          <p:nvPr/>
        </p:nvCxnSpPr>
        <p:spPr>
          <a:xfrm>
            <a:off x="7606401" y="4492215"/>
            <a:ext cx="39592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BBDD01-B78B-4DBF-A636-F581E751BD01}"/>
              </a:ext>
            </a:extLst>
          </p:cNvPr>
          <p:cNvCxnSpPr>
            <a:cxnSpLocks/>
          </p:cNvCxnSpPr>
          <p:nvPr/>
        </p:nvCxnSpPr>
        <p:spPr>
          <a:xfrm>
            <a:off x="7804364" y="2110862"/>
            <a:ext cx="0" cy="238135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0F98E7-CE87-4A71-A343-6FCB1CC66307}"/>
              </a:ext>
            </a:extLst>
          </p:cNvPr>
          <p:cNvCxnSpPr>
            <a:cxnSpLocks/>
          </p:cNvCxnSpPr>
          <p:nvPr/>
        </p:nvCxnSpPr>
        <p:spPr>
          <a:xfrm flipV="1">
            <a:off x="4369894" y="3180270"/>
            <a:ext cx="688746" cy="5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3E392B-BA2D-4D0A-91A4-9E51C46B3C07}"/>
              </a:ext>
            </a:extLst>
          </p:cNvPr>
          <p:cNvCxnSpPr>
            <a:cxnSpLocks/>
          </p:cNvCxnSpPr>
          <p:nvPr/>
        </p:nvCxnSpPr>
        <p:spPr>
          <a:xfrm flipH="1">
            <a:off x="2493564" y="3393385"/>
            <a:ext cx="508134" cy="55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CD8199-1268-4D98-A78B-EDE1C2EB4062}"/>
              </a:ext>
            </a:extLst>
          </p:cNvPr>
          <p:cNvCxnSpPr>
            <a:cxnSpLocks/>
          </p:cNvCxnSpPr>
          <p:nvPr/>
        </p:nvCxnSpPr>
        <p:spPr>
          <a:xfrm flipV="1">
            <a:off x="4369894" y="3348660"/>
            <a:ext cx="688746" cy="15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B81949-941B-468C-9A54-107177C6C168}"/>
              </a:ext>
            </a:extLst>
          </p:cNvPr>
          <p:cNvCxnSpPr>
            <a:cxnSpLocks/>
          </p:cNvCxnSpPr>
          <p:nvPr/>
        </p:nvCxnSpPr>
        <p:spPr>
          <a:xfrm flipH="1">
            <a:off x="2484349" y="3827569"/>
            <a:ext cx="494292" cy="118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01823A-623A-4264-8058-E749CCCE0664}"/>
              </a:ext>
            </a:extLst>
          </p:cNvPr>
          <p:cNvCxnSpPr>
            <a:cxnSpLocks/>
          </p:cNvCxnSpPr>
          <p:nvPr/>
        </p:nvCxnSpPr>
        <p:spPr>
          <a:xfrm flipV="1">
            <a:off x="4369894" y="3648985"/>
            <a:ext cx="688746" cy="2372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66DAB6-D764-4D22-843B-EF0D40367A78}"/>
              </a:ext>
            </a:extLst>
          </p:cNvPr>
          <p:cNvCxnSpPr>
            <a:cxnSpLocks/>
          </p:cNvCxnSpPr>
          <p:nvPr/>
        </p:nvCxnSpPr>
        <p:spPr>
          <a:xfrm flipH="1">
            <a:off x="2532068" y="4261899"/>
            <a:ext cx="446573" cy="124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C0F141C-42C3-4E2B-9FC4-E8C3DFC8CD06}"/>
              </a:ext>
            </a:extLst>
          </p:cNvPr>
          <p:cNvCxnSpPr>
            <a:cxnSpLocks/>
          </p:cNvCxnSpPr>
          <p:nvPr/>
        </p:nvCxnSpPr>
        <p:spPr>
          <a:xfrm flipH="1" flipV="1">
            <a:off x="2451039" y="2244764"/>
            <a:ext cx="550659" cy="119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69539E1-52EF-4C4E-B0AB-61FA16B8B078}"/>
              </a:ext>
            </a:extLst>
          </p:cNvPr>
          <p:cNvCxnSpPr>
            <a:cxnSpLocks/>
          </p:cNvCxnSpPr>
          <p:nvPr/>
        </p:nvCxnSpPr>
        <p:spPr>
          <a:xfrm>
            <a:off x="4369894" y="2651738"/>
            <a:ext cx="731154" cy="185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BCF0049F-841A-4C55-9308-99BAAA346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1076" y="2951670"/>
            <a:ext cx="457200" cy="4572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8430D0-AA5A-4B7B-96C2-530CA74D7324}"/>
              </a:ext>
            </a:extLst>
          </p:cNvPr>
          <p:cNvCxnSpPr>
            <a:cxnSpLocks/>
          </p:cNvCxnSpPr>
          <p:nvPr/>
        </p:nvCxnSpPr>
        <p:spPr>
          <a:xfrm flipH="1" flipV="1">
            <a:off x="2493564" y="2831128"/>
            <a:ext cx="541209" cy="77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44987D-05C0-4AAC-872E-9E75B368A431}"/>
              </a:ext>
            </a:extLst>
          </p:cNvPr>
          <p:cNvCxnSpPr>
            <a:cxnSpLocks/>
          </p:cNvCxnSpPr>
          <p:nvPr/>
        </p:nvCxnSpPr>
        <p:spPr>
          <a:xfrm>
            <a:off x="4369894" y="3008540"/>
            <a:ext cx="688746" cy="24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9C442CF4-F721-43A9-B4C7-EEFA679EE2AC}"/>
              </a:ext>
            </a:extLst>
          </p:cNvPr>
          <p:cNvSpPr/>
          <p:nvPr/>
        </p:nvSpPr>
        <p:spPr>
          <a:xfrm rot="5400000">
            <a:off x="4198859" y="2088574"/>
            <a:ext cx="256017" cy="571271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BB29D4-268C-4C9F-BF58-976FE7AD8D84}"/>
              </a:ext>
            </a:extLst>
          </p:cNvPr>
          <p:cNvSpPr txBox="1"/>
          <p:nvPr/>
        </p:nvSpPr>
        <p:spPr>
          <a:xfrm>
            <a:off x="1766070" y="5188652"/>
            <a:ext cx="484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Sufficient distance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B2314-A4DC-452C-9EBB-96E9029AC354}"/>
              </a:ext>
            </a:extLst>
          </p:cNvPr>
          <p:cNvSpPr/>
          <p:nvPr/>
        </p:nvSpPr>
        <p:spPr>
          <a:xfrm>
            <a:off x="502297" y="1471766"/>
            <a:ext cx="8212072" cy="43740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83357-2B90-40AE-944E-527B31962092}"/>
              </a:ext>
            </a:extLst>
          </p:cNvPr>
          <p:cNvSpPr txBox="1"/>
          <p:nvPr/>
        </p:nvSpPr>
        <p:spPr>
          <a:xfrm>
            <a:off x="2404421" y="1478154"/>
            <a:ext cx="4662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In order to decrease the undected portion we have to increase the distance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952C7F0-FD63-4632-A27F-E2D11A4EC1A3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2DE5FD-F7D1-42FC-9149-1F279D56761D}"/>
              </a:ext>
            </a:extLst>
          </p:cNvPr>
          <p:cNvSpPr txBox="1"/>
          <p:nvPr/>
        </p:nvSpPr>
        <p:spPr>
          <a:xfrm>
            <a:off x="2383217" y="2683966"/>
            <a:ext cx="4662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Too high distance usually give us outliers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36FE7B-CB12-4373-A2D9-8C020E811B74}"/>
              </a:ext>
            </a:extLst>
          </p:cNvPr>
          <p:cNvCxnSpPr>
            <a:cxnSpLocks/>
          </p:cNvCxnSpPr>
          <p:nvPr/>
        </p:nvCxnSpPr>
        <p:spPr>
          <a:xfrm>
            <a:off x="4735470" y="2284683"/>
            <a:ext cx="4885" cy="334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4EE8585-5621-473F-ADBA-3777C91285C1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1089630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4990E-6D33-F741-B96E-029FBEBA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96821"/>
            <a:ext cx="8581043" cy="840400"/>
          </a:xfrm>
        </p:spPr>
        <p:txBody>
          <a:bodyPr/>
          <a:lstStyle/>
          <a:p>
            <a:r>
              <a:rPr lang="it-IT" dirty="0"/>
              <a:t>Conclusions: distance suggestion &amp; limits</a:t>
            </a:r>
          </a:p>
        </p:txBody>
      </p:sp>
      <p:pic>
        <p:nvPicPr>
          <p:cNvPr id="4" name="Picture 3" descr="A close-up of a camera&#10;&#10;Description automatically generated with medium confidence">
            <a:extLst>
              <a:ext uri="{FF2B5EF4-FFF2-40B4-BE49-F238E27FC236}">
                <a16:creationId xmlns:a16="http://schemas.microsoft.com/office/drawing/2014/main" id="{70BA8A75-037C-43B7-9336-3B5D3DAC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531" y="2645711"/>
            <a:ext cx="1974244" cy="1897275"/>
          </a:xfrm>
          <a:prstGeom prst="rect">
            <a:avLst/>
          </a:prstGeom>
        </p:spPr>
      </p:pic>
      <p:pic>
        <p:nvPicPr>
          <p:cNvPr id="1026" name="Picture 2" descr="Plastic Bottle Icona - Download gratuito, PNG e vettoriale">
            <a:extLst>
              <a:ext uri="{FF2B5EF4-FFF2-40B4-BE49-F238E27FC236}">
                <a16:creationId xmlns:a16="http://schemas.microsoft.com/office/drawing/2014/main" id="{225C3753-60A6-47D7-93A4-8FC20AA3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693" y="2660681"/>
            <a:ext cx="1607996" cy="16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295D24-750A-441A-875F-E296552260C3}"/>
              </a:ext>
            </a:extLst>
          </p:cNvPr>
          <p:cNvCxnSpPr/>
          <p:nvPr/>
        </p:nvCxnSpPr>
        <p:spPr>
          <a:xfrm>
            <a:off x="6966942" y="2759292"/>
            <a:ext cx="39592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D4ACE1-2097-46B9-B6AD-2D130D9FDA26}"/>
              </a:ext>
            </a:extLst>
          </p:cNvPr>
          <p:cNvCxnSpPr/>
          <p:nvPr/>
        </p:nvCxnSpPr>
        <p:spPr>
          <a:xfrm>
            <a:off x="6977398" y="4593890"/>
            <a:ext cx="39592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BBDD01-B78B-4DBF-A636-F581E751BD01}"/>
              </a:ext>
            </a:extLst>
          </p:cNvPr>
          <p:cNvCxnSpPr>
            <a:cxnSpLocks/>
          </p:cNvCxnSpPr>
          <p:nvPr/>
        </p:nvCxnSpPr>
        <p:spPr>
          <a:xfrm>
            <a:off x="7175361" y="2760034"/>
            <a:ext cx="0" cy="183385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BCF0049F-841A-4C55-9308-99BAAA346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4482" y="3280920"/>
            <a:ext cx="457200" cy="457200"/>
          </a:xfrm>
          <a:prstGeom prst="rect">
            <a:avLst/>
          </a:prstGeom>
        </p:spPr>
      </p:pic>
      <p:sp>
        <p:nvSpPr>
          <p:cNvPr id="38" name="Right Brace 37">
            <a:extLst>
              <a:ext uri="{FF2B5EF4-FFF2-40B4-BE49-F238E27FC236}">
                <a16:creationId xmlns:a16="http://schemas.microsoft.com/office/drawing/2014/main" id="{9C442CF4-F721-43A9-B4C7-EEFA679EE2AC}"/>
              </a:ext>
            </a:extLst>
          </p:cNvPr>
          <p:cNvSpPr/>
          <p:nvPr/>
        </p:nvSpPr>
        <p:spPr>
          <a:xfrm rot="5400000">
            <a:off x="3747861" y="3019855"/>
            <a:ext cx="302780" cy="334904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BB29D4-268C-4C9F-BF58-976FE7AD8D84}"/>
              </a:ext>
            </a:extLst>
          </p:cNvPr>
          <p:cNvSpPr txBox="1"/>
          <p:nvPr/>
        </p:nvSpPr>
        <p:spPr>
          <a:xfrm>
            <a:off x="1478998" y="4845766"/>
            <a:ext cx="484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 </a:t>
            </a:r>
            <a:r>
              <a:rPr lang="it-IT" dirty="0" err="1"/>
              <a:t>Compromised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: ~ 20 - 25 cm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450F823-EC9D-4367-B8CF-3408F1A71F68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7E2477-506B-4BE1-864E-974E62B26E2B}"/>
              </a:ext>
            </a:extLst>
          </p:cNvPr>
          <p:cNvSpPr txBox="1"/>
          <p:nvPr/>
        </p:nvSpPr>
        <p:spPr>
          <a:xfrm>
            <a:off x="4744652" y="2307418"/>
            <a:ext cx="484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 Compromised dimensions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72800F6-A564-4DFE-8F58-3C620C68EDCC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229344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4990E-6D33-F741-B96E-029FBEBA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96821"/>
            <a:ext cx="8581043" cy="840400"/>
          </a:xfrm>
        </p:spPr>
        <p:txBody>
          <a:bodyPr/>
          <a:lstStyle/>
          <a:p>
            <a:r>
              <a:rPr lang="it-IT" dirty="0"/>
              <a:t>Conclusions: limits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A3C804A-1AD6-480A-A47F-546BEB9957C7}"/>
              </a:ext>
            </a:extLst>
          </p:cNvPr>
          <p:cNvGraphicFramePr/>
          <p:nvPr/>
        </p:nvGraphicFramePr>
        <p:xfrm>
          <a:off x="377072" y="1366886"/>
          <a:ext cx="8389855" cy="4619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5C2854-C348-45B0-A861-7DD561609755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119A3-2157-4C87-9B08-701A4DD4A3E7}"/>
              </a:ext>
            </a:extLst>
          </p:cNvPr>
          <p:cNvSpPr txBox="1"/>
          <p:nvPr/>
        </p:nvSpPr>
        <p:spPr>
          <a:xfrm>
            <a:off x="7258639" y="2199125"/>
            <a:ext cx="13408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Just one sonar to reconstruct an image. 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B7E0064-CB38-48C1-933F-A7597171C85C}"/>
              </a:ext>
            </a:extLst>
          </p:cNvPr>
          <p:cNvSpPr txBox="1"/>
          <p:nvPr/>
        </p:nvSpPr>
        <p:spPr>
          <a:xfrm>
            <a:off x="8097438" y="375645"/>
            <a:ext cx="5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>
                <a:solidFill>
                  <a:schemeClr val="bg1"/>
                </a:solidFill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073300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538147"/>
            <a:ext cx="8063454" cy="12310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800" dirty="0"/>
              <a:t>Thank </a:t>
            </a:r>
            <a:r>
              <a:rPr lang="it-IT" sz="2800" dirty="0" err="1"/>
              <a:t>you</a:t>
            </a:r>
            <a:r>
              <a:rPr lang="it-IT" sz="2800" dirty="0"/>
              <a:t> for  </a:t>
            </a:r>
            <a:r>
              <a:rPr lang="it-IT" sz="2800" dirty="0" err="1"/>
              <a:t>your</a:t>
            </a:r>
            <a:r>
              <a:rPr lang="it-IT" sz="2800" dirty="0"/>
              <a:t> </a:t>
            </a:r>
            <a:r>
              <a:rPr lang="it-IT" sz="2800" dirty="0" err="1"/>
              <a:t>attention</a:t>
            </a:r>
            <a:endParaRPr lang="it-IT" sz="2800" dirty="0"/>
          </a:p>
          <a:p>
            <a:endParaRPr lang="it-IT" sz="2000" b="0" i="1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825302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B105A2A1-9E95-43E5-B77D-4F37CDBB436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video_2021-07-19_10-10-45">
            <a:hlinkClick r:id="" action="ppaction://media"/>
            <a:extLst>
              <a:ext uri="{FF2B5EF4-FFF2-40B4-BE49-F238E27FC236}">
                <a16:creationId xmlns:a16="http://schemas.microsoft.com/office/drawing/2014/main" id="{4003FDB1-91F2-40A2-9399-8D40172F0C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796" y="-1227137"/>
            <a:ext cx="5974407" cy="102966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723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Requirements: hardware</a:t>
            </a:r>
          </a:p>
        </p:txBody>
      </p:sp>
      <p:grpSp>
        <p:nvGrpSpPr>
          <p:cNvPr id="18" name="그룹 9">
            <a:extLst>
              <a:ext uri="{FF2B5EF4-FFF2-40B4-BE49-F238E27FC236}">
                <a16:creationId xmlns:a16="http://schemas.microsoft.com/office/drawing/2014/main" id="{E45C506E-83A6-46FF-B68E-2281492806BE}"/>
              </a:ext>
            </a:extLst>
          </p:cNvPr>
          <p:cNvGrpSpPr/>
          <p:nvPr/>
        </p:nvGrpSpPr>
        <p:grpSpPr>
          <a:xfrm>
            <a:off x="-161004" y="2278133"/>
            <a:ext cx="3065747" cy="3095744"/>
            <a:chOff x="924229" y="1531153"/>
            <a:chExt cx="4734219" cy="4698115"/>
          </a:xfrm>
        </p:grpSpPr>
        <p:sp>
          <p:nvSpPr>
            <p:cNvPr id="19" name="Block Arc 3">
              <a:extLst>
                <a:ext uri="{FF2B5EF4-FFF2-40B4-BE49-F238E27FC236}">
                  <a16:creationId xmlns:a16="http://schemas.microsoft.com/office/drawing/2014/main" id="{2C39995C-D9D9-4392-9893-F55711468C83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032119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5427B9CE-CE3A-4048-99F9-9828FDA7E4E8}"/>
                </a:ext>
              </a:extLst>
            </p:cNvPr>
            <p:cNvSpPr/>
            <p:nvPr/>
          </p:nvSpPr>
          <p:spPr>
            <a:xfrm>
              <a:off x="3644703" y="1531153"/>
              <a:ext cx="288032" cy="28803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3046884E-58D8-4B00-A4D1-BC05CA38725D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2" name="Oval 6">
              <a:extLst>
                <a:ext uri="{FF2B5EF4-FFF2-40B4-BE49-F238E27FC236}">
                  <a16:creationId xmlns:a16="http://schemas.microsoft.com/office/drawing/2014/main" id="{22F237AF-1463-4B61-B68A-D87F66FF929D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3" name="Oval 7">
              <a:extLst>
                <a:ext uri="{FF2B5EF4-FFF2-40B4-BE49-F238E27FC236}">
                  <a16:creationId xmlns:a16="http://schemas.microsoft.com/office/drawing/2014/main" id="{47F5526A-16BD-4425-B9DD-BC977FD7B372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7677CC86-12EB-4FCA-87F2-3E04553C3909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sp>
        <p:nvSpPr>
          <p:cNvPr id="33" name="TextBox 10">
            <a:extLst>
              <a:ext uri="{FF2B5EF4-FFF2-40B4-BE49-F238E27FC236}">
                <a16:creationId xmlns:a16="http://schemas.microsoft.com/office/drawing/2014/main" id="{8D88B6D7-7217-4A32-9462-EC867C31F82E}"/>
              </a:ext>
            </a:extLst>
          </p:cNvPr>
          <p:cNvSpPr txBox="1"/>
          <p:nvPr/>
        </p:nvSpPr>
        <p:spPr>
          <a:xfrm>
            <a:off x="2078220" y="2163233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MG996R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0B13EA51-35C0-4215-A178-93B65BA65474}"/>
              </a:ext>
            </a:extLst>
          </p:cNvPr>
          <p:cNvSpPr txBox="1"/>
          <p:nvPr/>
        </p:nvSpPr>
        <p:spPr>
          <a:xfrm>
            <a:off x="2811482" y="2785868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HCSR04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5BE727-E8F0-4222-BDA3-80002DFC36C2}"/>
              </a:ext>
            </a:extLst>
          </p:cNvPr>
          <p:cNvSpPr/>
          <p:nvPr/>
        </p:nvSpPr>
        <p:spPr>
          <a:xfrm>
            <a:off x="2796843" y="2815093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B4A23433-9E18-40E5-8461-1A46A7A3C09C}"/>
              </a:ext>
            </a:extLst>
          </p:cNvPr>
          <p:cNvSpPr txBox="1"/>
          <p:nvPr/>
        </p:nvSpPr>
        <p:spPr>
          <a:xfrm>
            <a:off x="2956023" y="3681423"/>
            <a:ext cx="3587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Connection elements </a:t>
            </a:r>
          </a:p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&amp; breadbord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D45CF1-23BE-4B6E-9B5F-FFEBEB77D70E}"/>
              </a:ext>
            </a:extLst>
          </p:cNvPr>
          <p:cNvSpPr/>
          <p:nvPr/>
        </p:nvSpPr>
        <p:spPr>
          <a:xfrm>
            <a:off x="2078220" y="2064165"/>
            <a:ext cx="3333958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5E24EC7B-C012-4E83-A1C2-2088EE13F033}"/>
              </a:ext>
            </a:extLst>
          </p:cNvPr>
          <p:cNvSpPr txBox="1"/>
          <p:nvPr/>
        </p:nvSpPr>
        <p:spPr>
          <a:xfrm>
            <a:off x="2279954" y="5000797"/>
            <a:ext cx="1756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Wooden case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DA895-0268-4A35-8393-956B4657EC1E}"/>
              </a:ext>
            </a:extLst>
          </p:cNvPr>
          <p:cNvSpPr/>
          <p:nvPr/>
        </p:nvSpPr>
        <p:spPr>
          <a:xfrm>
            <a:off x="2286176" y="5065802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Picture 10" descr="A picture containing metalware, hinge&#10;&#10;Description automatically generated">
            <a:extLst>
              <a:ext uri="{FF2B5EF4-FFF2-40B4-BE49-F238E27FC236}">
                <a16:creationId xmlns:a16="http://schemas.microsoft.com/office/drawing/2014/main" id="{E6C30828-B9A8-4450-BC0E-6257F913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48" y="3103803"/>
            <a:ext cx="1304041" cy="1104089"/>
          </a:xfrm>
          <a:prstGeom prst="rect">
            <a:avLst/>
          </a:prstGeom>
        </p:spPr>
      </p:pic>
      <p:sp>
        <p:nvSpPr>
          <p:cNvPr id="38" name="TextBox 10">
            <a:extLst>
              <a:ext uri="{FF2B5EF4-FFF2-40B4-BE49-F238E27FC236}">
                <a16:creationId xmlns:a16="http://schemas.microsoft.com/office/drawing/2014/main" id="{C6774E9C-93FF-49EA-A9CB-4D21E671C35E}"/>
              </a:ext>
            </a:extLst>
          </p:cNvPr>
          <p:cNvSpPr txBox="1"/>
          <p:nvPr/>
        </p:nvSpPr>
        <p:spPr>
          <a:xfrm>
            <a:off x="2825531" y="4437612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600" b="1" dirty="0" err="1">
                <a:latin typeface="Quattrocento Sans" panose="020B0502050000020003" pitchFamily="34" charset="0"/>
                <a:cs typeface="Arial" pitchFamily="34" charset="0"/>
              </a:rPr>
              <a:t>Cypress</a:t>
            </a:r>
            <a:r>
              <a:rPr lang="it-IT" altLang="ko-KR" sz="1600" b="1" dirty="0">
                <a:latin typeface="Quattrocento Sans" panose="020B0502050000020003" pitchFamily="34" charset="0"/>
                <a:cs typeface="Arial" pitchFamily="34" charset="0"/>
              </a:rPr>
              <a:t> CY8CKIT-059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C250B352-BF1F-4248-8B9F-CE2F012A8F08}"/>
              </a:ext>
            </a:extLst>
          </p:cNvPr>
          <p:cNvSpPr/>
          <p:nvPr/>
        </p:nvSpPr>
        <p:spPr>
          <a:xfrm>
            <a:off x="2860290" y="4455641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Picture 3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69ECD82C-1E55-4CFD-915F-630722C8D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11" b="91579" l="4400" r="95000">
                        <a14:foregroundMark x1="8600" y1="70526" x2="7600" y2="66316"/>
                        <a14:foregroundMark x1="4400" y1="70263" x2="4600" y2="69211"/>
                        <a14:foregroundMark x1="25000" y1="90789" x2="26400" y2="92105"/>
                        <a14:foregroundMark x1="90000" y1="32895" x2="91200" y2="26053"/>
                        <a14:foregroundMark x1="72800" y1="9211" x2="72800" y2="9211"/>
                        <a14:foregroundMark x1="95000" y1="28421" x2="91400" y2="24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49" y="2730773"/>
            <a:ext cx="1507949" cy="1146041"/>
          </a:xfrm>
          <a:prstGeom prst="rect">
            <a:avLst/>
          </a:prstGeom>
        </p:spPr>
      </p:pic>
      <p:grpSp>
        <p:nvGrpSpPr>
          <p:cNvPr id="25" name="그룹 3">
            <a:extLst>
              <a:ext uri="{FF2B5EF4-FFF2-40B4-BE49-F238E27FC236}">
                <a16:creationId xmlns:a16="http://schemas.microsoft.com/office/drawing/2014/main" id="{7CCFEA9B-3F59-4FAD-A71D-938AD728AC9C}"/>
              </a:ext>
            </a:extLst>
          </p:cNvPr>
          <p:cNvGrpSpPr/>
          <p:nvPr/>
        </p:nvGrpSpPr>
        <p:grpSpPr>
          <a:xfrm>
            <a:off x="-322975" y="2439083"/>
            <a:ext cx="2980231" cy="2805744"/>
            <a:chOff x="735328" y="1762623"/>
            <a:chExt cx="4250497" cy="4250497"/>
          </a:xfrm>
        </p:grpSpPr>
        <p:sp>
          <p:nvSpPr>
            <p:cNvPr id="28" name="Block Arc 28">
              <a:extLst>
                <a:ext uri="{FF2B5EF4-FFF2-40B4-BE49-F238E27FC236}">
                  <a16:creationId xmlns:a16="http://schemas.microsoft.com/office/drawing/2014/main" id="{9669BB42-526E-4A15-83A2-848553F3562D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4228396"/>
                <a:gd name="adj2" fmla="val 7060926"/>
                <a:gd name="adj3" fmla="val 52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9" name="Block Arc 29">
              <a:extLst>
                <a:ext uri="{FF2B5EF4-FFF2-40B4-BE49-F238E27FC236}">
                  <a16:creationId xmlns:a16="http://schemas.microsoft.com/office/drawing/2014/main" id="{1ED333F5-2A8B-48DE-8FDF-9F63D615ACA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92588"/>
                <a:gd name="adj2" fmla="val 4237585"/>
                <a:gd name="adj3" fmla="val 52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0" name="Block Arc 30">
              <a:extLst>
                <a:ext uri="{FF2B5EF4-FFF2-40B4-BE49-F238E27FC236}">
                  <a16:creationId xmlns:a16="http://schemas.microsoft.com/office/drawing/2014/main" id="{6CA0B93C-DFFA-497E-9D2C-22DBCF7EF349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20334074"/>
                <a:gd name="adj2" fmla="val 1503961"/>
                <a:gd name="adj3" fmla="val 5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1" name="Block Arc 31">
              <a:extLst>
                <a:ext uri="{FF2B5EF4-FFF2-40B4-BE49-F238E27FC236}">
                  <a16:creationId xmlns:a16="http://schemas.microsoft.com/office/drawing/2014/main" id="{4DAB3D20-4FA7-4D83-9B27-35C04C77C35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7549958"/>
                <a:gd name="adj2" fmla="val 20340767"/>
                <a:gd name="adj3" fmla="val 52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32" name="Block Arc 5">
              <a:extLst>
                <a:ext uri="{FF2B5EF4-FFF2-40B4-BE49-F238E27FC236}">
                  <a16:creationId xmlns:a16="http://schemas.microsoft.com/office/drawing/2014/main" id="{CC1122AB-3264-45E6-8FB6-E089AE25D962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520241"/>
                <a:gd name="adj2" fmla="val 17553267"/>
                <a:gd name="adj3" fmla="val 524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6953AAC0-B743-4EB7-A15C-11AC2A5DB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167" r="90000">
                        <a14:foregroundMark x1="12500" y1="45833" x2="22833" y2="61000"/>
                        <a14:foregroundMark x1="40000" y1="72333" x2="69833" y2="76167"/>
                        <a14:foregroundMark x1="8167" y1="54167" x2="26667" y2="61500"/>
                        <a14:foregroundMark x1="10500" y1="48333" x2="11500" y2="42333"/>
                        <a14:foregroundMark x1="21333" y1="54167" x2="9167" y2="42333"/>
                        <a14:foregroundMark x1="34667" y1="66833" x2="62500" y2="72833"/>
                        <a14:foregroundMark x1="47333" y1="68333" x2="65500" y2="66500"/>
                        <a14:foregroundMark x1="67500" y1="81167" x2="67500" y2="74833"/>
                        <a14:foregroundMark x1="66000" y1="74333" x2="41500" y2="72833"/>
                        <a14:foregroundMark x1="59667" y1="79667" x2="38500" y2="68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39" y="3985047"/>
            <a:ext cx="1243683" cy="1243683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3A9CF94-B8A5-41B8-9002-2023C48D0010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5D8438B9-9DC1-4E82-84DA-2643B58A947D}"/>
              </a:ext>
            </a:extLst>
          </p:cNvPr>
          <p:cNvCxnSpPr>
            <a:cxnSpLocks/>
          </p:cNvCxnSpPr>
          <p:nvPr/>
        </p:nvCxnSpPr>
        <p:spPr>
          <a:xfrm>
            <a:off x="4939405" y="3936852"/>
            <a:ext cx="945546" cy="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4" name="TextBox 10">
            <a:extLst>
              <a:ext uri="{FF2B5EF4-FFF2-40B4-BE49-F238E27FC236}">
                <a16:creationId xmlns:a16="http://schemas.microsoft.com/office/drawing/2014/main" id="{FE0FC599-E5D7-4A3B-9CB1-7F415DC51F9F}"/>
              </a:ext>
            </a:extLst>
          </p:cNvPr>
          <p:cNvSpPr txBox="1"/>
          <p:nvPr/>
        </p:nvSpPr>
        <p:spPr>
          <a:xfrm>
            <a:off x="5947263" y="3176577"/>
            <a:ext cx="2993829" cy="161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Quattrocento Sans" panose="020B0502050000020003" pitchFamily="34" charset="0"/>
                <a:cs typeface="Arial" pitchFamily="34" charset="0"/>
              </a:rPr>
              <a:t>Breadboard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Jumper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Handmade </a:t>
            </a:r>
            <a:r>
              <a:rPr lang="en-US" sz="1600" dirty="0" err="1"/>
              <a:t>aluminium</a:t>
            </a:r>
            <a:r>
              <a:rPr lang="en-US" sz="1600" dirty="0"/>
              <a:t>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Metal supports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Copper wire for electrical insulation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401E8D5-C3A2-46E5-8679-ED76B81B0AEB}"/>
              </a:ext>
            </a:extLst>
          </p:cNvPr>
          <p:cNvSpPr txBox="1"/>
          <p:nvPr/>
        </p:nvSpPr>
        <p:spPr>
          <a:xfrm>
            <a:off x="8355078" y="375645"/>
            <a:ext cx="31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5628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0" descr="A picture containing metalware, hinge&#10;&#10;Description automatically generated">
            <a:extLst>
              <a:ext uri="{FF2B5EF4-FFF2-40B4-BE49-F238E27FC236}">
                <a16:creationId xmlns:a16="http://schemas.microsoft.com/office/drawing/2014/main" id="{508DAFF1-35BC-4376-A7B6-AF6543C9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48" y="3103803"/>
            <a:ext cx="1304041" cy="110408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Requirements: hardware</a:t>
            </a:r>
          </a:p>
        </p:txBody>
      </p:sp>
      <p:grpSp>
        <p:nvGrpSpPr>
          <p:cNvPr id="18" name="그룹 9">
            <a:extLst>
              <a:ext uri="{FF2B5EF4-FFF2-40B4-BE49-F238E27FC236}">
                <a16:creationId xmlns:a16="http://schemas.microsoft.com/office/drawing/2014/main" id="{E45C506E-83A6-46FF-B68E-2281492806BE}"/>
              </a:ext>
            </a:extLst>
          </p:cNvPr>
          <p:cNvGrpSpPr/>
          <p:nvPr/>
        </p:nvGrpSpPr>
        <p:grpSpPr>
          <a:xfrm>
            <a:off x="-161004" y="2278133"/>
            <a:ext cx="3065747" cy="3095744"/>
            <a:chOff x="924229" y="1531153"/>
            <a:chExt cx="4734219" cy="4698115"/>
          </a:xfrm>
        </p:grpSpPr>
        <p:sp>
          <p:nvSpPr>
            <p:cNvPr id="19" name="Block Arc 3">
              <a:extLst>
                <a:ext uri="{FF2B5EF4-FFF2-40B4-BE49-F238E27FC236}">
                  <a16:creationId xmlns:a16="http://schemas.microsoft.com/office/drawing/2014/main" id="{2C39995C-D9D9-4392-9893-F55711468C83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032119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5427B9CE-CE3A-4048-99F9-9828FDA7E4E8}"/>
                </a:ext>
              </a:extLst>
            </p:cNvPr>
            <p:cNvSpPr/>
            <p:nvPr/>
          </p:nvSpPr>
          <p:spPr>
            <a:xfrm>
              <a:off x="3644703" y="1531153"/>
              <a:ext cx="288032" cy="28803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3046884E-58D8-4B00-A4D1-BC05CA38725D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2" name="Oval 6">
              <a:extLst>
                <a:ext uri="{FF2B5EF4-FFF2-40B4-BE49-F238E27FC236}">
                  <a16:creationId xmlns:a16="http://schemas.microsoft.com/office/drawing/2014/main" id="{22F237AF-1463-4B61-B68A-D87F66FF929D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3" name="Oval 7">
              <a:extLst>
                <a:ext uri="{FF2B5EF4-FFF2-40B4-BE49-F238E27FC236}">
                  <a16:creationId xmlns:a16="http://schemas.microsoft.com/office/drawing/2014/main" id="{47F5526A-16BD-4425-B9DD-BC977FD7B372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7677CC86-12EB-4FCA-87F2-3E04553C3909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7CCFEA9B-3F59-4FAD-A71D-938AD728AC9C}"/>
              </a:ext>
            </a:extLst>
          </p:cNvPr>
          <p:cNvGrpSpPr/>
          <p:nvPr/>
        </p:nvGrpSpPr>
        <p:grpSpPr>
          <a:xfrm>
            <a:off x="-322975" y="2439083"/>
            <a:ext cx="2980231" cy="2805744"/>
            <a:chOff x="735328" y="1762623"/>
            <a:chExt cx="4250497" cy="4250497"/>
          </a:xfrm>
        </p:grpSpPr>
        <p:sp>
          <p:nvSpPr>
            <p:cNvPr id="28" name="Block Arc 28">
              <a:extLst>
                <a:ext uri="{FF2B5EF4-FFF2-40B4-BE49-F238E27FC236}">
                  <a16:creationId xmlns:a16="http://schemas.microsoft.com/office/drawing/2014/main" id="{9669BB42-526E-4A15-83A2-848553F3562D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4228396"/>
                <a:gd name="adj2" fmla="val 7060926"/>
                <a:gd name="adj3" fmla="val 52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9" name="Block Arc 29">
              <a:extLst>
                <a:ext uri="{FF2B5EF4-FFF2-40B4-BE49-F238E27FC236}">
                  <a16:creationId xmlns:a16="http://schemas.microsoft.com/office/drawing/2014/main" id="{1ED333F5-2A8B-48DE-8FDF-9F63D615ACA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92588"/>
                <a:gd name="adj2" fmla="val 4237585"/>
                <a:gd name="adj3" fmla="val 52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0" name="Block Arc 30">
              <a:extLst>
                <a:ext uri="{FF2B5EF4-FFF2-40B4-BE49-F238E27FC236}">
                  <a16:creationId xmlns:a16="http://schemas.microsoft.com/office/drawing/2014/main" id="{6CA0B93C-DFFA-497E-9D2C-22DBCF7EF349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20334074"/>
                <a:gd name="adj2" fmla="val 1503961"/>
                <a:gd name="adj3" fmla="val 5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1" name="Block Arc 31">
              <a:extLst>
                <a:ext uri="{FF2B5EF4-FFF2-40B4-BE49-F238E27FC236}">
                  <a16:creationId xmlns:a16="http://schemas.microsoft.com/office/drawing/2014/main" id="{4DAB3D20-4FA7-4D83-9B27-35C04C77C35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7549958"/>
                <a:gd name="adj2" fmla="val 20340767"/>
                <a:gd name="adj3" fmla="val 52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32" name="Block Arc 5">
              <a:extLst>
                <a:ext uri="{FF2B5EF4-FFF2-40B4-BE49-F238E27FC236}">
                  <a16:creationId xmlns:a16="http://schemas.microsoft.com/office/drawing/2014/main" id="{CC1122AB-3264-45E6-8FB6-E089AE25D962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520241"/>
                <a:gd name="adj2" fmla="val 17553267"/>
                <a:gd name="adj3" fmla="val 524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10">
            <a:extLst>
              <a:ext uri="{FF2B5EF4-FFF2-40B4-BE49-F238E27FC236}">
                <a16:creationId xmlns:a16="http://schemas.microsoft.com/office/drawing/2014/main" id="{8D88B6D7-7217-4A32-9462-EC867C31F82E}"/>
              </a:ext>
            </a:extLst>
          </p:cNvPr>
          <p:cNvSpPr txBox="1"/>
          <p:nvPr/>
        </p:nvSpPr>
        <p:spPr>
          <a:xfrm>
            <a:off x="2078220" y="2163233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MG996R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0B13EA51-35C0-4215-A178-93B65BA65474}"/>
              </a:ext>
            </a:extLst>
          </p:cNvPr>
          <p:cNvSpPr txBox="1"/>
          <p:nvPr/>
        </p:nvSpPr>
        <p:spPr>
          <a:xfrm>
            <a:off x="2811482" y="2785868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HCSR04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5BE727-E8F0-4222-BDA3-80002DFC36C2}"/>
              </a:ext>
            </a:extLst>
          </p:cNvPr>
          <p:cNvSpPr/>
          <p:nvPr/>
        </p:nvSpPr>
        <p:spPr>
          <a:xfrm>
            <a:off x="2796843" y="2815093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B4A23433-9E18-40E5-8461-1A46A7A3C09C}"/>
              </a:ext>
            </a:extLst>
          </p:cNvPr>
          <p:cNvSpPr txBox="1"/>
          <p:nvPr/>
        </p:nvSpPr>
        <p:spPr>
          <a:xfrm>
            <a:off x="2956023" y="3681423"/>
            <a:ext cx="3587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Connection elements </a:t>
            </a:r>
          </a:p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&amp; breadbord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D45CF1-23BE-4B6E-9B5F-FFEBEB77D70E}"/>
              </a:ext>
            </a:extLst>
          </p:cNvPr>
          <p:cNvSpPr/>
          <p:nvPr/>
        </p:nvSpPr>
        <p:spPr>
          <a:xfrm>
            <a:off x="2078220" y="2064165"/>
            <a:ext cx="3333958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5E24EC7B-C012-4E83-A1C2-2088EE13F033}"/>
              </a:ext>
            </a:extLst>
          </p:cNvPr>
          <p:cNvSpPr txBox="1"/>
          <p:nvPr/>
        </p:nvSpPr>
        <p:spPr>
          <a:xfrm>
            <a:off x="2279954" y="5000797"/>
            <a:ext cx="1756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Wooden case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DA895-0268-4A35-8393-956B4657EC1E}"/>
              </a:ext>
            </a:extLst>
          </p:cNvPr>
          <p:cNvSpPr/>
          <p:nvPr/>
        </p:nvSpPr>
        <p:spPr>
          <a:xfrm>
            <a:off x="2286176" y="5065802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D76C91C9-D1EB-4AD6-B0E5-4C7979F709B6}"/>
              </a:ext>
            </a:extLst>
          </p:cNvPr>
          <p:cNvSpPr txBox="1"/>
          <p:nvPr/>
        </p:nvSpPr>
        <p:spPr>
          <a:xfrm>
            <a:off x="2825531" y="4437612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600" b="1" dirty="0" err="1">
                <a:latin typeface="Quattrocento Sans" panose="020B0502050000020003" pitchFamily="34" charset="0"/>
                <a:cs typeface="Arial" pitchFamily="34" charset="0"/>
              </a:rPr>
              <a:t>Cypress</a:t>
            </a:r>
            <a:r>
              <a:rPr lang="it-IT" altLang="ko-KR" sz="1600" b="1" dirty="0">
                <a:latin typeface="Quattrocento Sans" panose="020B0502050000020003" pitchFamily="34" charset="0"/>
                <a:cs typeface="Arial" pitchFamily="34" charset="0"/>
              </a:rPr>
              <a:t> CY8CKIT-059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F89DFD4F-9759-4F28-BCC2-91EFFA6BB6B4}"/>
              </a:ext>
            </a:extLst>
          </p:cNvPr>
          <p:cNvSpPr/>
          <p:nvPr/>
        </p:nvSpPr>
        <p:spPr>
          <a:xfrm>
            <a:off x="2860290" y="4455641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5" name="Immagine 3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5CB30310-A02D-400C-A078-02B5EA9A8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6" t="25154" b="21641"/>
          <a:stretch/>
        </p:blipFill>
        <p:spPr>
          <a:xfrm rot="16200000">
            <a:off x="4651516" y="2638683"/>
            <a:ext cx="4736795" cy="2085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AFE500-366A-4687-82DC-91368E112814}"/>
              </a:ext>
            </a:extLst>
          </p:cNvPr>
          <p:cNvSpPr txBox="1"/>
          <p:nvPr/>
        </p:nvSpPr>
        <p:spPr>
          <a:xfrm>
            <a:off x="5977174" y="1301551"/>
            <a:ext cx="2190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Wiring</a:t>
            </a:r>
            <a:r>
              <a:rPr lang="it-IT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</a:t>
            </a:r>
            <a:endParaRPr lang="it-IT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4" name="Picture 3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A0AA11AE-D31C-4320-B9C8-A0FFA09B9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11" b="91579" l="4400" r="95000">
                        <a14:foregroundMark x1="8600" y1="70526" x2="7600" y2="66316"/>
                        <a14:foregroundMark x1="4400" y1="70263" x2="4600" y2="69211"/>
                        <a14:foregroundMark x1="25000" y1="90789" x2="26400" y2="92105"/>
                        <a14:foregroundMark x1="90000" y1="32895" x2="91200" y2="26053"/>
                        <a14:foregroundMark x1="72800" y1="9211" x2="72800" y2="9211"/>
                        <a14:foregroundMark x1="95000" y1="28421" x2="91400" y2="242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49" y="2730773"/>
            <a:ext cx="1507949" cy="1146041"/>
          </a:xfrm>
          <a:prstGeom prst="rect">
            <a:avLst/>
          </a:prstGeom>
        </p:spPr>
      </p:pic>
      <p:pic>
        <p:nvPicPr>
          <p:cNvPr id="45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A0A38286-A7DA-4476-982C-3E382A919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8167" r="90000">
                        <a14:foregroundMark x1="12500" y1="45833" x2="22833" y2="61000"/>
                        <a14:foregroundMark x1="40000" y1="72333" x2="69833" y2="76167"/>
                        <a14:foregroundMark x1="8167" y1="54167" x2="26667" y2="61500"/>
                        <a14:foregroundMark x1="10500" y1="48333" x2="11500" y2="42333"/>
                        <a14:foregroundMark x1="21333" y1="54167" x2="9167" y2="42333"/>
                        <a14:foregroundMark x1="34667" y1="66833" x2="62500" y2="72833"/>
                        <a14:foregroundMark x1="47333" y1="68333" x2="65500" y2="66500"/>
                        <a14:foregroundMark x1="67500" y1="81167" x2="67500" y2="74833"/>
                        <a14:foregroundMark x1="66000" y1="74333" x2="41500" y2="72833"/>
                        <a14:foregroundMark x1="59667" y1="79667" x2="38500" y2="68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339" y="3985047"/>
            <a:ext cx="1243683" cy="1243683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C93C510-012D-47D7-9F30-3ECA1F0AE19B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E5B11393-303B-4A59-992E-33431DF0C5EA}"/>
              </a:ext>
            </a:extLst>
          </p:cNvPr>
          <p:cNvSpPr txBox="1"/>
          <p:nvPr/>
        </p:nvSpPr>
        <p:spPr>
          <a:xfrm>
            <a:off x="8355078" y="375645"/>
            <a:ext cx="31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9689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Requirements: hardware</a:t>
            </a:r>
          </a:p>
        </p:txBody>
      </p:sp>
      <p:grpSp>
        <p:nvGrpSpPr>
          <p:cNvPr id="18" name="그룹 9">
            <a:extLst>
              <a:ext uri="{FF2B5EF4-FFF2-40B4-BE49-F238E27FC236}">
                <a16:creationId xmlns:a16="http://schemas.microsoft.com/office/drawing/2014/main" id="{E45C506E-83A6-46FF-B68E-2281492806BE}"/>
              </a:ext>
            </a:extLst>
          </p:cNvPr>
          <p:cNvGrpSpPr/>
          <p:nvPr/>
        </p:nvGrpSpPr>
        <p:grpSpPr>
          <a:xfrm>
            <a:off x="-161004" y="2278133"/>
            <a:ext cx="3065747" cy="3095744"/>
            <a:chOff x="924229" y="1531153"/>
            <a:chExt cx="4734219" cy="4698115"/>
          </a:xfrm>
        </p:grpSpPr>
        <p:sp>
          <p:nvSpPr>
            <p:cNvPr id="19" name="Block Arc 3">
              <a:extLst>
                <a:ext uri="{FF2B5EF4-FFF2-40B4-BE49-F238E27FC236}">
                  <a16:creationId xmlns:a16="http://schemas.microsoft.com/office/drawing/2014/main" id="{2C39995C-D9D9-4392-9893-F55711468C83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032119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5427B9CE-CE3A-4048-99F9-9828FDA7E4E8}"/>
                </a:ext>
              </a:extLst>
            </p:cNvPr>
            <p:cNvSpPr/>
            <p:nvPr/>
          </p:nvSpPr>
          <p:spPr>
            <a:xfrm>
              <a:off x="3644703" y="1531153"/>
              <a:ext cx="288032" cy="28803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3046884E-58D8-4B00-A4D1-BC05CA38725D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2" name="Oval 6">
              <a:extLst>
                <a:ext uri="{FF2B5EF4-FFF2-40B4-BE49-F238E27FC236}">
                  <a16:creationId xmlns:a16="http://schemas.microsoft.com/office/drawing/2014/main" id="{22F237AF-1463-4B61-B68A-D87F66FF929D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3" name="Oval 7">
              <a:extLst>
                <a:ext uri="{FF2B5EF4-FFF2-40B4-BE49-F238E27FC236}">
                  <a16:creationId xmlns:a16="http://schemas.microsoft.com/office/drawing/2014/main" id="{47F5526A-16BD-4425-B9DD-BC977FD7B372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7677CC86-12EB-4FCA-87F2-3E04553C3909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7CCFEA9B-3F59-4FAD-A71D-938AD728AC9C}"/>
              </a:ext>
            </a:extLst>
          </p:cNvPr>
          <p:cNvGrpSpPr/>
          <p:nvPr/>
        </p:nvGrpSpPr>
        <p:grpSpPr>
          <a:xfrm>
            <a:off x="-322975" y="2439083"/>
            <a:ext cx="2980231" cy="2805744"/>
            <a:chOff x="735328" y="1762623"/>
            <a:chExt cx="4250497" cy="4250497"/>
          </a:xfrm>
        </p:grpSpPr>
        <p:sp>
          <p:nvSpPr>
            <p:cNvPr id="28" name="Block Arc 28">
              <a:extLst>
                <a:ext uri="{FF2B5EF4-FFF2-40B4-BE49-F238E27FC236}">
                  <a16:creationId xmlns:a16="http://schemas.microsoft.com/office/drawing/2014/main" id="{9669BB42-526E-4A15-83A2-848553F3562D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4228396"/>
                <a:gd name="adj2" fmla="val 7060926"/>
                <a:gd name="adj3" fmla="val 52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9" name="Block Arc 29">
              <a:extLst>
                <a:ext uri="{FF2B5EF4-FFF2-40B4-BE49-F238E27FC236}">
                  <a16:creationId xmlns:a16="http://schemas.microsoft.com/office/drawing/2014/main" id="{1ED333F5-2A8B-48DE-8FDF-9F63D615ACA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92588"/>
                <a:gd name="adj2" fmla="val 4237585"/>
                <a:gd name="adj3" fmla="val 52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0" name="Block Arc 30">
              <a:extLst>
                <a:ext uri="{FF2B5EF4-FFF2-40B4-BE49-F238E27FC236}">
                  <a16:creationId xmlns:a16="http://schemas.microsoft.com/office/drawing/2014/main" id="{6CA0B93C-DFFA-497E-9D2C-22DBCF7EF349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20334074"/>
                <a:gd name="adj2" fmla="val 1503961"/>
                <a:gd name="adj3" fmla="val 5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1" name="Block Arc 31">
              <a:extLst>
                <a:ext uri="{FF2B5EF4-FFF2-40B4-BE49-F238E27FC236}">
                  <a16:creationId xmlns:a16="http://schemas.microsoft.com/office/drawing/2014/main" id="{4DAB3D20-4FA7-4D83-9B27-35C04C77C35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7549958"/>
                <a:gd name="adj2" fmla="val 20340767"/>
                <a:gd name="adj3" fmla="val 52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32" name="Block Arc 5">
              <a:extLst>
                <a:ext uri="{FF2B5EF4-FFF2-40B4-BE49-F238E27FC236}">
                  <a16:creationId xmlns:a16="http://schemas.microsoft.com/office/drawing/2014/main" id="{CC1122AB-3264-45E6-8FB6-E089AE25D962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520241"/>
                <a:gd name="adj2" fmla="val 17553267"/>
                <a:gd name="adj3" fmla="val 524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10">
            <a:extLst>
              <a:ext uri="{FF2B5EF4-FFF2-40B4-BE49-F238E27FC236}">
                <a16:creationId xmlns:a16="http://schemas.microsoft.com/office/drawing/2014/main" id="{8D88B6D7-7217-4A32-9462-EC867C31F82E}"/>
              </a:ext>
            </a:extLst>
          </p:cNvPr>
          <p:cNvSpPr txBox="1"/>
          <p:nvPr/>
        </p:nvSpPr>
        <p:spPr>
          <a:xfrm>
            <a:off x="2078220" y="2163233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MG996R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0B13EA51-35C0-4215-A178-93B65BA65474}"/>
              </a:ext>
            </a:extLst>
          </p:cNvPr>
          <p:cNvSpPr txBox="1"/>
          <p:nvPr/>
        </p:nvSpPr>
        <p:spPr>
          <a:xfrm>
            <a:off x="2811482" y="2785868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HCSR04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5BE727-E8F0-4222-BDA3-80002DFC36C2}"/>
              </a:ext>
            </a:extLst>
          </p:cNvPr>
          <p:cNvSpPr/>
          <p:nvPr/>
        </p:nvSpPr>
        <p:spPr>
          <a:xfrm>
            <a:off x="2796843" y="2815093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481DE1-478F-4A91-9CDC-CA0D158047AC}"/>
              </a:ext>
            </a:extLst>
          </p:cNvPr>
          <p:cNvSpPr/>
          <p:nvPr/>
        </p:nvSpPr>
        <p:spPr>
          <a:xfrm>
            <a:off x="2078220" y="2126246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5E24EC7B-C012-4E83-A1C2-2088EE13F033}"/>
              </a:ext>
            </a:extLst>
          </p:cNvPr>
          <p:cNvSpPr txBox="1"/>
          <p:nvPr/>
        </p:nvSpPr>
        <p:spPr>
          <a:xfrm>
            <a:off x="2279954" y="5000797"/>
            <a:ext cx="1756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Wooden case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DA895-0268-4A35-8393-956B4657EC1E}"/>
              </a:ext>
            </a:extLst>
          </p:cNvPr>
          <p:cNvSpPr/>
          <p:nvPr/>
        </p:nvSpPr>
        <p:spPr>
          <a:xfrm>
            <a:off x="2286176" y="5065802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DF5A224-8E6E-4CB4-8BB4-271CD2C3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05" y="3219792"/>
            <a:ext cx="2112576" cy="1186563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8DBBB8AD-F9C8-42CF-9BE8-2E708859D2F4}"/>
              </a:ext>
            </a:extLst>
          </p:cNvPr>
          <p:cNvSpPr txBox="1"/>
          <p:nvPr/>
        </p:nvSpPr>
        <p:spPr>
          <a:xfrm>
            <a:off x="2825531" y="4437612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600" b="1" dirty="0" err="1">
                <a:latin typeface="Quattrocento Sans" panose="020B0502050000020003" pitchFamily="34" charset="0"/>
                <a:cs typeface="Arial" pitchFamily="34" charset="0"/>
              </a:rPr>
              <a:t>Cypress</a:t>
            </a:r>
            <a:r>
              <a:rPr lang="it-IT" altLang="ko-KR" sz="1600" b="1" dirty="0">
                <a:latin typeface="Quattrocento Sans" panose="020B0502050000020003" pitchFamily="34" charset="0"/>
                <a:cs typeface="Arial" pitchFamily="34" charset="0"/>
              </a:rPr>
              <a:t> CY8CKIT-059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CA1C722B-A9EC-4099-AC02-852363BED043}"/>
              </a:ext>
            </a:extLst>
          </p:cNvPr>
          <p:cNvSpPr txBox="1"/>
          <p:nvPr/>
        </p:nvSpPr>
        <p:spPr>
          <a:xfrm>
            <a:off x="2956023" y="3681423"/>
            <a:ext cx="3587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Connection elements </a:t>
            </a:r>
          </a:p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&amp; breadbord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9" name="Rectangle 42">
            <a:extLst>
              <a:ext uri="{FF2B5EF4-FFF2-40B4-BE49-F238E27FC236}">
                <a16:creationId xmlns:a16="http://schemas.microsoft.com/office/drawing/2014/main" id="{EB890F42-09F9-4514-99CE-B2F7DF5F69E7}"/>
              </a:ext>
            </a:extLst>
          </p:cNvPr>
          <p:cNvSpPr/>
          <p:nvPr/>
        </p:nvSpPr>
        <p:spPr>
          <a:xfrm>
            <a:off x="3027942" y="3617183"/>
            <a:ext cx="3206965" cy="571183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A5D4E46-3110-4D19-9FC1-A2C96CCAE7FC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308046B-B02A-41B4-A412-CA95938E82F2}"/>
              </a:ext>
            </a:extLst>
          </p:cNvPr>
          <p:cNvSpPr txBox="1"/>
          <p:nvPr/>
        </p:nvSpPr>
        <p:spPr>
          <a:xfrm>
            <a:off x="8355078" y="375645"/>
            <a:ext cx="31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307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Requirements: hardware</a:t>
            </a:r>
          </a:p>
        </p:txBody>
      </p:sp>
      <p:grpSp>
        <p:nvGrpSpPr>
          <p:cNvPr id="18" name="그룹 9">
            <a:extLst>
              <a:ext uri="{FF2B5EF4-FFF2-40B4-BE49-F238E27FC236}">
                <a16:creationId xmlns:a16="http://schemas.microsoft.com/office/drawing/2014/main" id="{E45C506E-83A6-46FF-B68E-2281492806BE}"/>
              </a:ext>
            </a:extLst>
          </p:cNvPr>
          <p:cNvGrpSpPr/>
          <p:nvPr/>
        </p:nvGrpSpPr>
        <p:grpSpPr>
          <a:xfrm>
            <a:off x="-161004" y="2278133"/>
            <a:ext cx="3065747" cy="3095744"/>
            <a:chOff x="924229" y="1531153"/>
            <a:chExt cx="4734219" cy="4698115"/>
          </a:xfrm>
        </p:grpSpPr>
        <p:sp>
          <p:nvSpPr>
            <p:cNvPr id="19" name="Block Arc 3">
              <a:extLst>
                <a:ext uri="{FF2B5EF4-FFF2-40B4-BE49-F238E27FC236}">
                  <a16:creationId xmlns:a16="http://schemas.microsoft.com/office/drawing/2014/main" id="{2C39995C-D9D9-4392-9893-F55711468C83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032119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5427B9CE-CE3A-4048-99F9-9828FDA7E4E8}"/>
                </a:ext>
              </a:extLst>
            </p:cNvPr>
            <p:cNvSpPr/>
            <p:nvPr/>
          </p:nvSpPr>
          <p:spPr>
            <a:xfrm>
              <a:off x="3644703" y="1531153"/>
              <a:ext cx="288032" cy="28803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3046884E-58D8-4B00-A4D1-BC05CA38725D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2" name="Oval 6">
              <a:extLst>
                <a:ext uri="{FF2B5EF4-FFF2-40B4-BE49-F238E27FC236}">
                  <a16:creationId xmlns:a16="http://schemas.microsoft.com/office/drawing/2014/main" id="{22F237AF-1463-4B61-B68A-D87F66FF929D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3" name="Oval 7">
              <a:extLst>
                <a:ext uri="{FF2B5EF4-FFF2-40B4-BE49-F238E27FC236}">
                  <a16:creationId xmlns:a16="http://schemas.microsoft.com/office/drawing/2014/main" id="{47F5526A-16BD-4425-B9DD-BC977FD7B372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7677CC86-12EB-4FCA-87F2-3E04553C3909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7CCFEA9B-3F59-4FAD-A71D-938AD728AC9C}"/>
              </a:ext>
            </a:extLst>
          </p:cNvPr>
          <p:cNvGrpSpPr/>
          <p:nvPr/>
        </p:nvGrpSpPr>
        <p:grpSpPr>
          <a:xfrm>
            <a:off x="-322975" y="2439083"/>
            <a:ext cx="2980231" cy="2805744"/>
            <a:chOff x="735328" y="1762623"/>
            <a:chExt cx="4250497" cy="4250497"/>
          </a:xfrm>
        </p:grpSpPr>
        <p:sp>
          <p:nvSpPr>
            <p:cNvPr id="28" name="Block Arc 28">
              <a:extLst>
                <a:ext uri="{FF2B5EF4-FFF2-40B4-BE49-F238E27FC236}">
                  <a16:creationId xmlns:a16="http://schemas.microsoft.com/office/drawing/2014/main" id="{9669BB42-526E-4A15-83A2-848553F3562D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4228396"/>
                <a:gd name="adj2" fmla="val 7060926"/>
                <a:gd name="adj3" fmla="val 52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9" name="Block Arc 29">
              <a:extLst>
                <a:ext uri="{FF2B5EF4-FFF2-40B4-BE49-F238E27FC236}">
                  <a16:creationId xmlns:a16="http://schemas.microsoft.com/office/drawing/2014/main" id="{1ED333F5-2A8B-48DE-8FDF-9F63D615ACA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92588"/>
                <a:gd name="adj2" fmla="val 4237585"/>
                <a:gd name="adj3" fmla="val 52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0" name="Block Arc 30">
              <a:extLst>
                <a:ext uri="{FF2B5EF4-FFF2-40B4-BE49-F238E27FC236}">
                  <a16:creationId xmlns:a16="http://schemas.microsoft.com/office/drawing/2014/main" id="{6CA0B93C-DFFA-497E-9D2C-22DBCF7EF349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20334074"/>
                <a:gd name="adj2" fmla="val 1503961"/>
                <a:gd name="adj3" fmla="val 5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1" name="Block Arc 31">
              <a:extLst>
                <a:ext uri="{FF2B5EF4-FFF2-40B4-BE49-F238E27FC236}">
                  <a16:creationId xmlns:a16="http://schemas.microsoft.com/office/drawing/2014/main" id="{4DAB3D20-4FA7-4D83-9B27-35C04C77C35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7549958"/>
                <a:gd name="adj2" fmla="val 20340767"/>
                <a:gd name="adj3" fmla="val 52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32" name="Block Arc 5">
              <a:extLst>
                <a:ext uri="{FF2B5EF4-FFF2-40B4-BE49-F238E27FC236}">
                  <a16:creationId xmlns:a16="http://schemas.microsoft.com/office/drawing/2014/main" id="{CC1122AB-3264-45E6-8FB6-E089AE25D962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520241"/>
                <a:gd name="adj2" fmla="val 17553267"/>
                <a:gd name="adj3" fmla="val 524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10">
            <a:extLst>
              <a:ext uri="{FF2B5EF4-FFF2-40B4-BE49-F238E27FC236}">
                <a16:creationId xmlns:a16="http://schemas.microsoft.com/office/drawing/2014/main" id="{8D88B6D7-7217-4A32-9462-EC867C31F82E}"/>
              </a:ext>
            </a:extLst>
          </p:cNvPr>
          <p:cNvSpPr txBox="1"/>
          <p:nvPr/>
        </p:nvSpPr>
        <p:spPr>
          <a:xfrm>
            <a:off x="2078220" y="2163233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MG996R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0B13EA51-35C0-4215-A178-93B65BA65474}"/>
              </a:ext>
            </a:extLst>
          </p:cNvPr>
          <p:cNvSpPr txBox="1"/>
          <p:nvPr/>
        </p:nvSpPr>
        <p:spPr>
          <a:xfrm>
            <a:off x="2811482" y="2785868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HCSR04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5BE727-E8F0-4222-BDA3-80002DFC36C2}"/>
              </a:ext>
            </a:extLst>
          </p:cNvPr>
          <p:cNvSpPr/>
          <p:nvPr/>
        </p:nvSpPr>
        <p:spPr>
          <a:xfrm>
            <a:off x="2796843" y="2815093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5E24EC7B-C012-4E83-A1C2-2088EE13F033}"/>
              </a:ext>
            </a:extLst>
          </p:cNvPr>
          <p:cNvSpPr txBox="1"/>
          <p:nvPr/>
        </p:nvSpPr>
        <p:spPr>
          <a:xfrm>
            <a:off x="2279954" y="5000797"/>
            <a:ext cx="1756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Wooden case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DA895-0268-4A35-8393-956B4657EC1E}"/>
              </a:ext>
            </a:extLst>
          </p:cNvPr>
          <p:cNvSpPr/>
          <p:nvPr/>
        </p:nvSpPr>
        <p:spPr>
          <a:xfrm>
            <a:off x="1979160" y="2116951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285AC2-A55D-43D4-9BF0-EF2C0994F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875" r="90960">
                        <a14:foregroundMark x1="88178" y1="42031" x2="90960" y2="50781"/>
                        <a14:backgroundMark x1="44924" y1="68203" x2="49513" y2="68203"/>
                        <a14:backgroundMark x1="64812" y1="64922" x2="64812" y2="64922"/>
                        <a14:backgroundMark x1="46871" y1="66641" x2="46871" y2="66641"/>
                        <a14:backgroundMark x1="16134" y1="65391" x2="16134" y2="65391"/>
                        <a14:backgroundMark x1="24200" y1="28672" x2="24200" y2="28672"/>
                        <a14:backgroundMark x1="25313" y1="28672" x2="25313" y2="28672"/>
                        <a14:backgroundMark x1="12656" y1="29453" x2="24618" y2="28594"/>
                        <a14:backgroundMark x1="48818" y1="66484" x2="48818" y2="66484"/>
                        <a14:backgroundMark x1="46036" y1="66641" x2="51599" y2="66172"/>
                        <a14:backgroundMark x1="45619" y1="66406" x2="49513" y2="6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841" y="2327524"/>
            <a:ext cx="2000074" cy="3560632"/>
          </a:xfrm>
          <a:prstGeom prst="rect">
            <a:avLst/>
          </a:prstGeom>
        </p:spPr>
      </p:pic>
      <p:sp>
        <p:nvSpPr>
          <p:cNvPr id="38" name="TextBox 10">
            <a:extLst>
              <a:ext uri="{FF2B5EF4-FFF2-40B4-BE49-F238E27FC236}">
                <a16:creationId xmlns:a16="http://schemas.microsoft.com/office/drawing/2014/main" id="{7EA94246-A81A-4D08-B93A-2DC5DB9C5B49}"/>
              </a:ext>
            </a:extLst>
          </p:cNvPr>
          <p:cNvSpPr txBox="1"/>
          <p:nvPr/>
        </p:nvSpPr>
        <p:spPr>
          <a:xfrm>
            <a:off x="2825531" y="4437612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600" b="1" dirty="0" err="1">
                <a:latin typeface="Quattrocento Sans" panose="020B0502050000020003" pitchFamily="34" charset="0"/>
                <a:cs typeface="Arial" pitchFamily="34" charset="0"/>
              </a:rPr>
              <a:t>Cypress</a:t>
            </a:r>
            <a:r>
              <a:rPr lang="it-IT" altLang="ko-KR" sz="1600" b="1" dirty="0">
                <a:latin typeface="Quattrocento Sans" panose="020B0502050000020003" pitchFamily="34" charset="0"/>
                <a:cs typeface="Arial" pitchFamily="34" charset="0"/>
              </a:rPr>
              <a:t> CY8CKIT-059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15C0856E-121F-4E4C-BF7B-DE573B4F44F6}"/>
              </a:ext>
            </a:extLst>
          </p:cNvPr>
          <p:cNvSpPr/>
          <p:nvPr/>
        </p:nvSpPr>
        <p:spPr>
          <a:xfrm>
            <a:off x="2860290" y="4455641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4" name="TextBox 10">
            <a:extLst>
              <a:ext uri="{FF2B5EF4-FFF2-40B4-BE49-F238E27FC236}">
                <a16:creationId xmlns:a16="http://schemas.microsoft.com/office/drawing/2014/main" id="{CB3F70E3-8619-4BF9-8CD7-43E60121AABE}"/>
              </a:ext>
            </a:extLst>
          </p:cNvPr>
          <p:cNvSpPr txBox="1"/>
          <p:nvPr/>
        </p:nvSpPr>
        <p:spPr>
          <a:xfrm>
            <a:off x="2956023" y="3681423"/>
            <a:ext cx="3587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Connection elements </a:t>
            </a:r>
          </a:p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&amp; breadbord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5" name="Rectangle 42">
            <a:extLst>
              <a:ext uri="{FF2B5EF4-FFF2-40B4-BE49-F238E27FC236}">
                <a16:creationId xmlns:a16="http://schemas.microsoft.com/office/drawing/2014/main" id="{628400C5-8644-4762-9C30-B910447B4334}"/>
              </a:ext>
            </a:extLst>
          </p:cNvPr>
          <p:cNvSpPr/>
          <p:nvPr/>
        </p:nvSpPr>
        <p:spPr>
          <a:xfrm>
            <a:off x="2904743" y="3683336"/>
            <a:ext cx="3206965" cy="54690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AF8EC62-1AAC-4675-9706-285D784648EA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6969C92-4EB7-457A-8939-EB1D3AFA4908}"/>
              </a:ext>
            </a:extLst>
          </p:cNvPr>
          <p:cNvSpPr txBox="1"/>
          <p:nvPr/>
        </p:nvSpPr>
        <p:spPr>
          <a:xfrm>
            <a:off x="8355078" y="375645"/>
            <a:ext cx="31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165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375645"/>
            <a:ext cx="8581043" cy="840400"/>
          </a:xfrm>
        </p:spPr>
        <p:txBody>
          <a:bodyPr/>
          <a:lstStyle/>
          <a:p>
            <a:r>
              <a:rPr lang="it-IT" dirty="0"/>
              <a:t>Requirements: hardware</a:t>
            </a:r>
          </a:p>
        </p:txBody>
      </p:sp>
      <p:grpSp>
        <p:nvGrpSpPr>
          <p:cNvPr id="18" name="그룹 9">
            <a:extLst>
              <a:ext uri="{FF2B5EF4-FFF2-40B4-BE49-F238E27FC236}">
                <a16:creationId xmlns:a16="http://schemas.microsoft.com/office/drawing/2014/main" id="{E45C506E-83A6-46FF-B68E-2281492806BE}"/>
              </a:ext>
            </a:extLst>
          </p:cNvPr>
          <p:cNvGrpSpPr/>
          <p:nvPr/>
        </p:nvGrpSpPr>
        <p:grpSpPr>
          <a:xfrm>
            <a:off x="-161004" y="2278133"/>
            <a:ext cx="3065747" cy="3095744"/>
            <a:chOff x="924229" y="1531153"/>
            <a:chExt cx="4734219" cy="4698115"/>
          </a:xfrm>
        </p:grpSpPr>
        <p:sp>
          <p:nvSpPr>
            <p:cNvPr id="19" name="Block Arc 3">
              <a:extLst>
                <a:ext uri="{FF2B5EF4-FFF2-40B4-BE49-F238E27FC236}">
                  <a16:creationId xmlns:a16="http://schemas.microsoft.com/office/drawing/2014/main" id="{2C39995C-D9D9-4392-9893-F55711468C83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032119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0" name="Oval 4">
              <a:extLst>
                <a:ext uri="{FF2B5EF4-FFF2-40B4-BE49-F238E27FC236}">
                  <a16:creationId xmlns:a16="http://schemas.microsoft.com/office/drawing/2014/main" id="{5427B9CE-CE3A-4048-99F9-9828FDA7E4E8}"/>
                </a:ext>
              </a:extLst>
            </p:cNvPr>
            <p:cNvSpPr/>
            <p:nvPr/>
          </p:nvSpPr>
          <p:spPr>
            <a:xfrm>
              <a:off x="3644703" y="1531153"/>
              <a:ext cx="288032" cy="28803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/>
            </a:p>
          </p:txBody>
        </p:sp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3046884E-58D8-4B00-A4D1-BC05CA38725D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2" name="Oval 6">
              <a:extLst>
                <a:ext uri="{FF2B5EF4-FFF2-40B4-BE49-F238E27FC236}">
                  <a16:creationId xmlns:a16="http://schemas.microsoft.com/office/drawing/2014/main" id="{22F237AF-1463-4B61-B68A-D87F66FF929D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3" name="Oval 7">
              <a:extLst>
                <a:ext uri="{FF2B5EF4-FFF2-40B4-BE49-F238E27FC236}">
                  <a16:creationId xmlns:a16="http://schemas.microsoft.com/office/drawing/2014/main" id="{47F5526A-16BD-4425-B9DD-BC977FD7B372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7677CC86-12EB-4FCA-87F2-3E04553C3909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7CCFEA9B-3F59-4FAD-A71D-938AD728AC9C}"/>
              </a:ext>
            </a:extLst>
          </p:cNvPr>
          <p:cNvGrpSpPr/>
          <p:nvPr/>
        </p:nvGrpSpPr>
        <p:grpSpPr>
          <a:xfrm>
            <a:off x="-322975" y="2439083"/>
            <a:ext cx="2980231" cy="2805744"/>
            <a:chOff x="735328" y="1762623"/>
            <a:chExt cx="4250497" cy="4250497"/>
          </a:xfrm>
        </p:grpSpPr>
        <p:sp>
          <p:nvSpPr>
            <p:cNvPr id="28" name="Block Arc 28">
              <a:extLst>
                <a:ext uri="{FF2B5EF4-FFF2-40B4-BE49-F238E27FC236}">
                  <a16:creationId xmlns:a16="http://schemas.microsoft.com/office/drawing/2014/main" id="{9669BB42-526E-4A15-83A2-848553F3562D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4228396"/>
                <a:gd name="adj2" fmla="val 7060926"/>
                <a:gd name="adj3" fmla="val 52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9" name="Block Arc 29">
              <a:extLst>
                <a:ext uri="{FF2B5EF4-FFF2-40B4-BE49-F238E27FC236}">
                  <a16:creationId xmlns:a16="http://schemas.microsoft.com/office/drawing/2014/main" id="{1ED333F5-2A8B-48DE-8FDF-9F63D615ACA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92588"/>
                <a:gd name="adj2" fmla="val 4237585"/>
                <a:gd name="adj3" fmla="val 522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0" name="Block Arc 30">
              <a:extLst>
                <a:ext uri="{FF2B5EF4-FFF2-40B4-BE49-F238E27FC236}">
                  <a16:creationId xmlns:a16="http://schemas.microsoft.com/office/drawing/2014/main" id="{6CA0B93C-DFFA-497E-9D2C-22DBCF7EF349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20334074"/>
                <a:gd name="adj2" fmla="val 1503961"/>
                <a:gd name="adj3" fmla="val 528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1" name="Block Arc 31">
              <a:extLst>
                <a:ext uri="{FF2B5EF4-FFF2-40B4-BE49-F238E27FC236}">
                  <a16:creationId xmlns:a16="http://schemas.microsoft.com/office/drawing/2014/main" id="{4DAB3D20-4FA7-4D83-9B27-35C04C77C350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7549958"/>
                <a:gd name="adj2" fmla="val 20340767"/>
                <a:gd name="adj3" fmla="val 52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  <p:sp>
          <p:nvSpPr>
            <p:cNvPr id="32" name="Block Arc 5">
              <a:extLst>
                <a:ext uri="{FF2B5EF4-FFF2-40B4-BE49-F238E27FC236}">
                  <a16:creationId xmlns:a16="http://schemas.microsoft.com/office/drawing/2014/main" id="{CC1122AB-3264-45E6-8FB6-E089AE25D962}"/>
                </a:ext>
              </a:extLst>
            </p:cNvPr>
            <p:cNvSpPr/>
            <p:nvPr/>
          </p:nvSpPr>
          <p:spPr>
            <a:xfrm>
              <a:off x="735328" y="1762623"/>
              <a:ext cx="4250497" cy="4250497"/>
            </a:xfrm>
            <a:prstGeom prst="blockArc">
              <a:avLst>
                <a:gd name="adj1" fmla="val 14520241"/>
                <a:gd name="adj2" fmla="val 17553267"/>
                <a:gd name="adj3" fmla="val 524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TextBox 10">
            <a:extLst>
              <a:ext uri="{FF2B5EF4-FFF2-40B4-BE49-F238E27FC236}">
                <a16:creationId xmlns:a16="http://schemas.microsoft.com/office/drawing/2014/main" id="{8D88B6D7-7217-4A32-9462-EC867C31F82E}"/>
              </a:ext>
            </a:extLst>
          </p:cNvPr>
          <p:cNvSpPr txBox="1"/>
          <p:nvPr/>
        </p:nvSpPr>
        <p:spPr>
          <a:xfrm>
            <a:off x="2078220" y="2163233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MG996R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0B13EA51-35C0-4215-A178-93B65BA65474}"/>
              </a:ext>
            </a:extLst>
          </p:cNvPr>
          <p:cNvSpPr txBox="1"/>
          <p:nvPr/>
        </p:nvSpPr>
        <p:spPr>
          <a:xfrm>
            <a:off x="2811482" y="2785868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/>
                </a:solidFill>
                <a:latin typeface="Quattrocento Sans" panose="020B0502050000020003" pitchFamily="34" charset="0"/>
                <a:cs typeface="Arial" pitchFamily="34" charset="0"/>
              </a:rPr>
              <a:t>HCSR04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5BE727-E8F0-4222-BDA3-80002DFC36C2}"/>
              </a:ext>
            </a:extLst>
          </p:cNvPr>
          <p:cNvSpPr/>
          <p:nvPr/>
        </p:nvSpPr>
        <p:spPr>
          <a:xfrm>
            <a:off x="2796843" y="2815093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5E24EC7B-C012-4E83-A1C2-2088EE13F033}"/>
              </a:ext>
            </a:extLst>
          </p:cNvPr>
          <p:cNvSpPr txBox="1"/>
          <p:nvPr/>
        </p:nvSpPr>
        <p:spPr>
          <a:xfrm>
            <a:off x="2279954" y="5000797"/>
            <a:ext cx="1756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Wooden case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DA895-0268-4A35-8393-956B4657EC1E}"/>
              </a:ext>
            </a:extLst>
          </p:cNvPr>
          <p:cNvSpPr/>
          <p:nvPr/>
        </p:nvSpPr>
        <p:spPr>
          <a:xfrm>
            <a:off x="1979160" y="2116951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285AC2-A55D-43D4-9BF0-EF2C0994F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875" r="90960">
                        <a14:foregroundMark x1="88178" y1="42031" x2="90960" y2="50781"/>
                        <a14:backgroundMark x1="44924" y1="68203" x2="49513" y2="68203"/>
                        <a14:backgroundMark x1="64812" y1="64922" x2="64812" y2="64922"/>
                        <a14:backgroundMark x1="46871" y1="66641" x2="46871" y2="66641"/>
                        <a14:backgroundMark x1="16134" y1="65391" x2="16134" y2="65391"/>
                        <a14:backgroundMark x1="24200" y1="28672" x2="24200" y2="28672"/>
                        <a14:backgroundMark x1="25313" y1="28672" x2="25313" y2="28672"/>
                        <a14:backgroundMark x1="12656" y1="29453" x2="24618" y2="28594"/>
                        <a14:backgroundMark x1="48818" y1="66484" x2="48818" y2="66484"/>
                        <a14:backgroundMark x1="46036" y1="66641" x2="51599" y2="66172"/>
                        <a14:backgroundMark x1="45619" y1="66406" x2="49513" y2="65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841" y="2327524"/>
            <a:ext cx="2000074" cy="3560632"/>
          </a:xfrm>
          <a:prstGeom prst="rect">
            <a:avLst/>
          </a:prstGeom>
        </p:spPr>
      </p:pic>
      <p:sp>
        <p:nvSpPr>
          <p:cNvPr id="38" name="TextBox 10">
            <a:extLst>
              <a:ext uri="{FF2B5EF4-FFF2-40B4-BE49-F238E27FC236}">
                <a16:creationId xmlns:a16="http://schemas.microsoft.com/office/drawing/2014/main" id="{7EA94246-A81A-4D08-B93A-2DC5DB9C5B49}"/>
              </a:ext>
            </a:extLst>
          </p:cNvPr>
          <p:cNvSpPr txBox="1"/>
          <p:nvPr/>
        </p:nvSpPr>
        <p:spPr>
          <a:xfrm>
            <a:off x="2825531" y="4437612"/>
            <a:ext cx="320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ko-KR" sz="1600" b="1" dirty="0" err="1">
                <a:latin typeface="Quattrocento Sans" panose="020B0502050000020003" pitchFamily="34" charset="0"/>
                <a:cs typeface="Arial" pitchFamily="34" charset="0"/>
              </a:rPr>
              <a:t>Cypress</a:t>
            </a:r>
            <a:r>
              <a:rPr lang="it-IT" altLang="ko-KR" sz="1600" b="1" dirty="0">
                <a:latin typeface="Quattrocento Sans" panose="020B0502050000020003" pitchFamily="34" charset="0"/>
                <a:cs typeface="Arial" pitchFamily="34" charset="0"/>
              </a:rPr>
              <a:t> CY8CKIT-059</a:t>
            </a:r>
            <a:endParaRPr lang="ko-KR" altLang="en-US" sz="1600" b="1" dirty="0">
              <a:solidFill>
                <a:schemeClr val="tx1"/>
              </a:solidFill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15C0856E-121F-4E4C-BF7B-DE573B4F44F6}"/>
              </a:ext>
            </a:extLst>
          </p:cNvPr>
          <p:cNvSpPr/>
          <p:nvPr/>
        </p:nvSpPr>
        <p:spPr>
          <a:xfrm>
            <a:off x="2860290" y="4455641"/>
            <a:ext cx="2031269" cy="3377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4" name="TextBox 10">
            <a:extLst>
              <a:ext uri="{FF2B5EF4-FFF2-40B4-BE49-F238E27FC236}">
                <a16:creationId xmlns:a16="http://schemas.microsoft.com/office/drawing/2014/main" id="{CB3F70E3-8619-4BF9-8CD7-43E60121AABE}"/>
              </a:ext>
            </a:extLst>
          </p:cNvPr>
          <p:cNvSpPr txBox="1"/>
          <p:nvPr/>
        </p:nvSpPr>
        <p:spPr>
          <a:xfrm>
            <a:off x="2956023" y="3681423"/>
            <a:ext cx="3587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Connection elements </a:t>
            </a:r>
          </a:p>
          <a:p>
            <a:r>
              <a:rPr lang="en-US" altLang="ko-KR" sz="1600" b="1" dirty="0">
                <a:latin typeface="Quattrocento Sans" panose="020B0502050000020003" pitchFamily="34" charset="0"/>
                <a:cs typeface="Arial" pitchFamily="34" charset="0"/>
              </a:rPr>
              <a:t>&amp; breadbord</a:t>
            </a:r>
            <a:endParaRPr lang="ko-KR" altLang="en-US" sz="1600" b="1" dirty="0">
              <a:latin typeface="Quattrocento Sans" panose="020B0502050000020003" pitchFamily="34" charset="0"/>
              <a:cs typeface="Arial" pitchFamily="34" charset="0"/>
            </a:endParaRPr>
          </a:p>
        </p:txBody>
      </p:sp>
      <p:sp>
        <p:nvSpPr>
          <p:cNvPr id="45" name="Rectangle 42">
            <a:extLst>
              <a:ext uri="{FF2B5EF4-FFF2-40B4-BE49-F238E27FC236}">
                <a16:creationId xmlns:a16="http://schemas.microsoft.com/office/drawing/2014/main" id="{628400C5-8644-4762-9C30-B910447B4334}"/>
              </a:ext>
            </a:extLst>
          </p:cNvPr>
          <p:cNvSpPr/>
          <p:nvPr/>
        </p:nvSpPr>
        <p:spPr>
          <a:xfrm>
            <a:off x="2904743" y="3683336"/>
            <a:ext cx="3206965" cy="54690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5" name="Immagine 34" descr="Immagine che contiene interni, disordinato, strumento, sporco&#10;&#10;Descrizione generata automaticamente">
            <a:extLst>
              <a:ext uri="{FF2B5EF4-FFF2-40B4-BE49-F238E27FC236}">
                <a16:creationId xmlns:a16="http://schemas.microsoft.com/office/drawing/2014/main" id="{35797C92-B227-446B-AED5-9B99D6DE0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557" y="1479824"/>
            <a:ext cx="3402978" cy="4534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96B8942-E264-4A15-AACD-A4407F2BFC9B}"/>
              </a:ext>
            </a:extLst>
          </p:cNvPr>
          <p:cNvSpPr txBox="1"/>
          <p:nvPr/>
        </p:nvSpPr>
        <p:spPr>
          <a:xfrm>
            <a:off x="266394" y="6339020"/>
            <a:ext cx="2428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Di </a:t>
            </a:r>
            <a:r>
              <a:rPr lang="it-IT" sz="1600" dirty="0" err="1">
                <a:solidFill>
                  <a:schemeClr val="bg1"/>
                </a:solidFill>
              </a:rPr>
              <a:t>Liddo</a:t>
            </a:r>
            <a:r>
              <a:rPr lang="it-IT" sz="1600" dirty="0">
                <a:solidFill>
                  <a:schemeClr val="bg1"/>
                </a:solidFill>
              </a:rPr>
              <a:t>, </a:t>
            </a:r>
            <a:r>
              <a:rPr lang="it-IT" sz="1600" dirty="0" err="1">
                <a:solidFill>
                  <a:schemeClr val="bg1"/>
                </a:solidFill>
              </a:rPr>
              <a:t>Goshen</a:t>
            </a:r>
            <a:r>
              <a:rPr lang="it-IT" sz="1600" dirty="0">
                <a:solidFill>
                  <a:schemeClr val="bg1"/>
                </a:solidFill>
              </a:rPr>
              <a:t>, Pedretti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023BA9D-38F4-4B51-8CDB-C4576AA9DF89}"/>
              </a:ext>
            </a:extLst>
          </p:cNvPr>
          <p:cNvSpPr txBox="1"/>
          <p:nvPr/>
        </p:nvSpPr>
        <p:spPr>
          <a:xfrm>
            <a:off x="8355078" y="375645"/>
            <a:ext cx="31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12961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OLI">
  <a:themeElements>
    <a:clrScheme name="Bl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4399</TotalTime>
  <Words>1491</Words>
  <Application>Microsoft Office PowerPoint</Application>
  <PresentationFormat>Presentazione su schermo (4:3)</PresentationFormat>
  <Paragraphs>329</Paragraphs>
  <Slides>47</Slides>
  <Notes>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6" baseType="lpstr">
      <vt:lpstr>-apple-system</vt:lpstr>
      <vt:lpstr>Arial</vt:lpstr>
      <vt:lpstr>Calibri</vt:lpstr>
      <vt:lpstr>Consolas, 'Courier New', monosp</vt:lpstr>
      <vt:lpstr>Liberation Serif</vt:lpstr>
      <vt:lpstr>Lucida Console</vt:lpstr>
      <vt:lpstr>Quattrocento Sans</vt:lpstr>
      <vt:lpstr>Wingdings</vt:lpstr>
      <vt:lpstr>POLI</vt:lpstr>
      <vt:lpstr>Titolo presentazione sottotitolo</vt:lpstr>
      <vt:lpstr>Aim of the project</vt:lpstr>
      <vt:lpstr>Requirements: hardware</vt:lpstr>
      <vt:lpstr>Requirements: hardware</vt:lpstr>
      <vt:lpstr>Requirements: hardware</vt:lpstr>
      <vt:lpstr>Requirements: hardware</vt:lpstr>
      <vt:lpstr>Requirements: hardware</vt:lpstr>
      <vt:lpstr>Requirements: hardware</vt:lpstr>
      <vt:lpstr>Requirements: hardware</vt:lpstr>
      <vt:lpstr>Requirements: software</vt:lpstr>
      <vt:lpstr>Requirements: software</vt:lpstr>
      <vt:lpstr>Requirements: software</vt:lpstr>
      <vt:lpstr>Requirements: software</vt:lpstr>
      <vt:lpstr>Calibration </vt:lpstr>
      <vt:lpstr>Calibration</vt:lpstr>
      <vt:lpstr>Coordinates computation</vt:lpstr>
      <vt:lpstr>Coordinates computation</vt:lpstr>
      <vt:lpstr>Finite-states machine</vt:lpstr>
      <vt:lpstr>Finite-states machine</vt:lpstr>
      <vt:lpstr>State: IDLE</vt:lpstr>
      <vt:lpstr>Finite-states machine</vt:lpstr>
      <vt:lpstr>State: SCAN</vt:lpstr>
      <vt:lpstr>Finite-states machine</vt:lpstr>
      <vt:lpstr>State: DISPLAY</vt:lpstr>
      <vt:lpstr>GUI</vt:lpstr>
      <vt:lpstr>GUI</vt:lpstr>
      <vt:lpstr>GUI</vt:lpstr>
      <vt:lpstr>GUI</vt:lpstr>
      <vt:lpstr>GUI</vt:lpstr>
      <vt:lpstr>Python framework</vt:lpstr>
      <vt:lpstr>Python framework</vt:lpstr>
      <vt:lpstr>Python framework</vt:lpstr>
      <vt:lpstr>Python framework</vt:lpstr>
      <vt:lpstr>Python framework</vt:lpstr>
      <vt:lpstr>Image reconstruction</vt:lpstr>
      <vt:lpstr>Image reconstruction</vt:lpstr>
      <vt:lpstr>Image reconstruction</vt:lpstr>
      <vt:lpstr>Image reconstruction</vt:lpstr>
      <vt:lpstr>Image reconstruction</vt:lpstr>
      <vt:lpstr>Conclusions: distance suggestion &amp; limits</vt:lpstr>
      <vt:lpstr>Conclusions: distance suggestion &amp; limits</vt:lpstr>
      <vt:lpstr>Conclusions: distance suggestion &amp; limits</vt:lpstr>
      <vt:lpstr>Conclusions: distance suggestion &amp; limits</vt:lpstr>
      <vt:lpstr>Conclusions: distance suggestion &amp; limits</vt:lpstr>
      <vt:lpstr>Conclusions: limits</vt:lpstr>
      <vt:lpstr>Titolo presentazione sottotitolo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Beatrice Pedretti</cp:lastModifiedBy>
  <cp:revision>312</cp:revision>
  <dcterms:created xsi:type="dcterms:W3CDTF">2015-05-26T12:27:57Z</dcterms:created>
  <dcterms:modified xsi:type="dcterms:W3CDTF">2021-07-19T11:10:05Z</dcterms:modified>
</cp:coreProperties>
</file>